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sldIdLst>
    <p:sldId id="283" r:id="rId5"/>
    <p:sldId id="299" r:id="rId6"/>
    <p:sldId id="301" r:id="rId7"/>
    <p:sldId id="284" r:id="rId8"/>
    <p:sldId id="298" r:id="rId9"/>
    <p:sldId id="285" r:id="rId10"/>
    <p:sldId id="300" r:id="rId11"/>
    <p:sldId id="297" r:id="rId12"/>
    <p:sldId id="302" r:id="rId13"/>
    <p:sldId id="263" r:id="rId14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erburg S. (Steven)" initials="MS(" lastIdx="2" clrIdx="0">
    <p:extLst>
      <p:ext uri="{19B8F6BF-5375-455C-9EA6-DF929625EA0E}">
        <p15:presenceInfo xmlns:p15="http://schemas.microsoft.com/office/powerpoint/2012/main" userId="S-1-5-21-1153138198-226783966-1476992662-290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0043"/>
    <a:srgbClr val="313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2" autoAdjust="0"/>
    <p:restoredTop sz="93323" autoAdjust="0"/>
  </p:normalViewPr>
  <p:slideViewPr>
    <p:cSldViewPr>
      <p:cViewPr varScale="1">
        <p:scale>
          <a:sx n="49" d="100"/>
          <a:sy n="49" d="100"/>
        </p:scale>
        <p:origin x="811" y="62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32261-8617-4210-B87F-EAE175CC2A33}" type="datetimeFigureOut">
              <a:rPr lang="nl-NL" smtClean="0"/>
              <a:t>16-6-2022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C6276-7ED6-46D5-A198-D2B0DDA3F0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1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C6276-7ED6-46D5-A198-D2B0DDA3F03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365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2077720"/>
          </a:xfrm>
          <a:custGeom>
            <a:avLst/>
            <a:gdLst/>
            <a:ahLst/>
            <a:cxnLst/>
            <a:rect l="l" t="t" r="r" b="b"/>
            <a:pathLst>
              <a:path w="20104100" h="2077720">
                <a:moveTo>
                  <a:pt x="0" y="2077685"/>
                </a:moveTo>
                <a:lnTo>
                  <a:pt x="20104099" y="2077685"/>
                </a:lnTo>
                <a:lnTo>
                  <a:pt x="20104099" y="0"/>
                </a:lnTo>
                <a:lnTo>
                  <a:pt x="0" y="0"/>
                </a:lnTo>
                <a:lnTo>
                  <a:pt x="0" y="2077685"/>
                </a:lnTo>
                <a:close/>
              </a:path>
            </a:pathLst>
          </a:custGeom>
          <a:solidFill>
            <a:srgbClr val="9E05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" y="0"/>
            <a:ext cx="988060" cy="1192530"/>
          </a:xfrm>
          <a:custGeom>
            <a:avLst/>
            <a:gdLst/>
            <a:ahLst/>
            <a:cxnLst/>
            <a:rect l="l" t="t" r="r" b="b"/>
            <a:pathLst>
              <a:path w="988060" h="1192530">
                <a:moveTo>
                  <a:pt x="987760" y="0"/>
                </a:moveTo>
                <a:lnTo>
                  <a:pt x="251018" y="0"/>
                </a:lnTo>
                <a:lnTo>
                  <a:pt x="0" y="302975"/>
                </a:lnTo>
                <a:lnTo>
                  <a:pt x="0" y="1192173"/>
                </a:lnTo>
                <a:lnTo>
                  <a:pt x="987760" y="0"/>
                </a:lnTo>
                <a:close/>
              </a:path>
            </a:pathLst>
          </a:custGeom>
          <a:solidFill>
            <a:srgbClr val="C40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253" y="0"/>
            <a:ext cx="2458720" cy="2077720"/>
          </a:xfrm>
          <a:custGeom>
            <a:avLst/>
            <a:gdLst/>
            <a:ahLst/>
            <a:cxnLst/>
            <a:rect l="l" t="t" r="r" b="b"/>
            <a:pathLst>
              <a:path w="2458720" h="2077720">
                <a:moveTo>
                  <a:pt x="2458218" y="0"/>
                </a:moveTo>
                <a:lnTo>
                  <a:pt x="1721434" y="0"/>
                </a:lnTo>
                <a:lnTo>
                  <a:pt x="0" y="2077685"/>
                </a:lnTo>
                <a:lnTo>
                  <a:pt x="736783" y="2077685"/>
                </a:lnTo>
                <a:lnTo>
                  <a:pt x="2458218" y="0"/>
                </a:lnTo>
                <a:close/>
              </a:path>
            </a:pathLst>
          </a:custGeom>
          <a:solidFill>
            <a:srgbClr val="C40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76885" y="0"/>
            <a:ext cx="2458720" cy="2077720"/>
          </a:xfrm>
          <a:custGeom>
            <a:avLst/>
            <a:gdLst/>
            <a:ahLst/>
            <a:cxnLst/>
            <a:rect l="l" t="t" r="r" b="b"/>
            <a:pathLst>
              <a:path w="2458720" h="2077720">
                <a:moveTo>
                  <a:pt x="2458228" y="0"/>
                </a:moveTo>
                <a:lnTo>
                  <a:pt x="1721434" y="0"/>
                </a:lnTo>
                <a:lnTo>
                  <a:pt x="0" y="2077685"/>
                </a:lnTo>
                <a:lnTo>
                  <a:pt x="736794" y="2077685"/>
                </a:lnTo>
                <a:lnTo>
                  <a:pt x="2458228" y="0"/>
                </a:lnTo>
                <a:close/>
              </a:path>
            </a:pathLst>
          </a:custGeom>
          <a:solidFill>
            <a:srgbClr val="C40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950548" y="0"/>
            <a:ext cx="2458720" cy="2077720"/>
          </a:xfrm>
          <a:custGeom>
            <a:avLst/>
            <a:gdLst/>
            <a:ahLst/>
            <a:cxnLst/>
            <a:rect l="l" t="t" r="r" b="b"/>
            <a:pathLst>
              <a:path w="2458720" h="2077720">
                <a:moveTo>
                  <a:pt x="2458270" y="0"/>
                </a:moveTo>
                <a:lnTo>
                  <a:pt x="1721424" y="0"/>
                </a:lnTo>
                <a:lnTo>
                  <a:pt x="0" y="2077685"/>
                </a:lnTo>
                <a:lnTo>
                  <a:pt x="736836" y="2077685"/>
                </a:lnTo>
                <a:lnTo>
                  <a:pt x="2458270" y="0"/>
                </a:lnTo>
                <a:close/>
              </a:path>
            </a:pathLst>
          </a:custGeom>
          <a:solidFill>
            <a:srgbClr val="C40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424167" y="0"/>
            <a:ext cx="2458720" cy="2077720"/>
          </a:xfrm>
          <a:custGeom>
            <a:avLst/>
            <a:gdLst/>
            <a:ahLst/>
            <a:cxnLst/>
            <a:rect l="l" t="t" r="r" b="b"/>
            <a:pathLst>
              <a:path w="2458720" h="2077720">
                <a:moveTo>
                  <a:pt x="2458302" y="0"/>
                </a:moveTo>
                <a:lnTo>
                  <a:pt x="1721434" y="0"/>
                </a:lnTo>
                <a:lnTo>
                  <a:pt x="0" y="2077685"/>
                </a:lnTo>
                <a:lnTo>
                  <a:pt x="736867" y="2077685"/>
                </a:lnTo>
                <a:lnTo>
                  <a:pt x="2458302" y="0"/>
                </a:lnTo>
                <a:close/>
              </a:path>
            </a:pathLst>
          </a:custGeom>
          <a:solidFill>
            <a:srgbClr val="C40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897846" y="0"/>
            <a:ext cx="14206855" cy="2077720"/>
          </a:xfrm>
          <a:custGeom>
            <a:avLst/>
            <a:gdLst/>
            <a:ahLst/>
            <a:cxnLst/>
            <a:rect l="l" t="t" r="r" b="b"/>
            <a:pathLst>
              <a:path w="14206855" h="2077720">
                <a:moveTo>
                  <a:pt x="2458281" y="0"/>
                </a:moveTo>
                <a:lnTo>
                  <a:pt x="1721434" y="0"/>
                </a:lnTo>
                <a:lnTo>
                  <a:pt x="0" y="2077685"/>
                </a:lnTo>
                <a:lnTo>
                  <a:pt x="736846" y="2077685"/>
                </a:lnTo>
                <a:lnTo>
                  <a:pt x="2458281" y="0"/>
                </a:lnTo>
                <a:close/>
              </a:path>
              <a:path w="14206855" h="2077720">
                <a:moveTo>
                  <a:pt x="14206248" y="939144"/>
                </a:moveTo>
                <a:lnTo>
                  <a:pt x="13262936" y="2077685"/>
                </a:lnTo>
                <a:lnTo>
                  <a:pt x="13999772" y="2077685"/>
                </a:lnTo>
                <a:lnTo>
                  <a:pt x="14206248" y="1828467"/>
                </a:lnTo>
                <a:lnTo>
                  <a:pt x="14206248" y="939144"/>
                </a:lnTo>
                <a:close/>
              </a:path>
            </a:pathLst>
          </a:custGeom>
          <a:solidFill>
            <a:srgbClr val="C40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371507" y="0"/>
            <a:ext cx="12733020" cy="2077720"/>
          </a:xfrm>
          <a:custGeom>
            <a:avLst/>
            <a:gdLst/>
            <a:ahLst/>
            <a:cxnLst/>
            <a:rect l="l" t="t" r="r" b="b"/>
            <a:pathLst>
              <a:path w="12733019" h="2077720">
                <a:moveTo>
                  <a:pt x="12732586" y="0"/>
                </a:moveTo>
                <a:lnTo>
                  <a:pt x="12037036" y="0"/>
                </a:lnTo>
                <a:lnTo>
                  <a:pt x="10315612" y="2077685"/>
                </a:lnTo>
                <a:lnTo>
                  <a:pt x="11052459" y="2077685"/>
                </a:lnTo>
                <a:lnTo>
                  <a:pt x="12732586" y="49851"/>
                </a:lnTo>
                <a:lnTo>
                  <a:pt x="12732586" y="0"/>
                </a:lnTo>
                <a:close/>
              </a:path>
              <a:path w="12733019" h="2077720">
                <a:moveTo>
                  <a:pt x="2458270" y="0"/>
                </a:moveTo>
                <a:lnTo>
                  <a:pt x="1721424" y="0"/>
                </a:lnTo>
                <a:lnTo>
                  <a:pt x="0" y="2077685"/>
                </a:lnTo>
                <a:lnTo>
                  <a:pt x="736836" y="2077685"/>
                </a:lnTo>
                <a:lnTo>
                  <a:pt x="2458270" y="0"/>
                </a:lnTo>
                <a:close/>
              </a:path>
            </a:pathLst>
          </a:custGeom>
          <a:solidFill>
            <a:srgbClr val="C40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845193" y="0"/>
            <a:ext cx="9826625" cy="2077720"/>
          </a:xfrm>
          <a:custGeom>
            <a:avLst/>
            <a:gdLst/>
            <a:ahLst/>
            <a:cxnLst/>
            <a:rect l="l" t="t" r="r" b="b"/>
            <a:pathLst>
              <a:path w="9826625" h="2077720">
                <a:moveTo>
                  <a:pt x="2458270" y="0"/>
                </a:moveTo>
                <a:lnTo>
                  <a:pt x="1721434" y="0"/>
                </a:lnTo>
                <a:lnTo>
                  <a:pt x="0" y="2077685"/>
                </a:lnTo>
                <a:lnTo>
                  <a:pt x="736836" y="2077685"/>
                </a:lnTo>
                <a:lnTo>
                  <a:pt x="2458270" y="0"/>
                </a:lnTo>
                <a:close/>
              </a:path>
              <a:path w="9826625" h="2077720">
                <a:moveTo>
                  <a:pt x="3931932" y="0"/>
                </a:moveTo>
                <a:lnTo>
                  <a:pt x="3195138" y="0"/>
                </a:lnTo>
                <a:lnTo>
                  <a:pt x="1473693" y="2077685"/>
                </a:lnTo>
                <a:lnTo>
                  <a:pt x="2210498" y="2077685"/>
                </a:lnTo>
                <a:lnTo>
                  <a:pt x="3931932" y="0"/>
                </a:lnTo>
                <a:close/>
              </a:path>
              <a:path w="9826625" h="2077720">
                <a:moveTo>
                  <a:pt x="5405594" y="0"/>
                </a:moveTo>
                <a:lnTo>
                  <a:pt x="4668737" y="0"/>
                </a:lnTo>
                <a:lnTo>
                  <a:pt x="2947302" y="2077685"/>
                </a:lnTo>
                <a:lnTo>
                  <a:pt x="3684160" y="2077685"/>
                </a:lnTo>
                <a:lnTo>
                  <a:pt x="5405594" y="0"/>
                </a:lnTo>
                <a:close/>
              </a:path>
              <a:path w="9826625" h="2077720">
                <a:moveTo>
                  <a:pt x="6879287" y="0"/>
                </a:moveTo>
                <a:lnTo>
                  <a:pt x="6142420" y="0"/>
                </a:lnTo>
                <a:lnTo>
                  <a:pt x="4420985" y="2077685"/>
                </a:lnTo>
                <a:lnTo>
                  <a:pt x="5157853" y="2077685"/>
                </a:lnTo>
                <a:lnTo>
                  <a:pt x="6879287" y="0"/>
                </a:lnTo>
                <a:close/>
              </a:path>
              <a:path w="9826625" h="2077720">
                <a:moveTo>
                  <a:pt x="8352855" y="0"/>
                </a:moveTo>
                <a:lnTo>
                  <a:pt x="7616082" y="0"/>
                </a:lnTo>
                <a:lnTo>
                  <a:pt x="5894637" y="2077685"/>
                </a:lnTo>
                <a:lnTo>
                  <a:pt x="6631421" y="2077685"/>
                </a:lnTo>
                <a:lnTo>
                  <a:pt x="8352855" y="0"/>
                </a:lnTo>
                <a:close/>
              </a:path>
              <a:path w="9826625" h="2077720">
                <a:moveTo>
                  <a:pt x="9826548" y="0"/>
                </a:moveTo>
                <a:lnTo>
                  <a:pt x="9089702" y="0"/>
                </a:lnTo>
                <a:lnTo>
                  <a:pt x="7368267" y="2077685"/>
                </a:lnTo>
                <a:lnTo>
                  <a:pt x="8105114" y="2077685"/>
                </a:lnTo>
                <a:lnTo>
                  <a:pt x="9826548" y="0"/>
                </a:lnTo>
                <a:close/>
              </a:path>
            </a:pathLst>
          </a:custGeom>
          <a:solidFill>
            <a:srgbClr val="C40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236791" y="0"/>
            <a:ext cx="15867380" cy="2077720"/>
          </a:xfrm>
          <a:custGeom>
            <a:avLst/>
            <a:gdLst/>
            <a:ahLst/>
            <a:cxnLst/>
            <a:rect l="l" t="t" r="r" b="b"/>
            <a:pathLst>
              <a:path w="15867380" h="2077720">
                <a:moveTo>
                  <a:pt x="15867308" y="0"/>
                </a:moveTo>
                <a:lnTo>
                  <a:pt x="0" y="0"/>
                </a:lnTo>
                <a:lnTo>
                  <a:pt x="78294" y="76912"/>
                </a:lnTo>
                <a:lnTo>
                  <a:pt x="245726" y="238982"/>
                </a:lnTo>
                <a:lnTo>
                  <a:pt x="413919" y="398679"/>
                </a:lnTo>
                <a:lnTo>
                  <a:pt x="582768" y="556055"/>
                </a:lnTo>
                <a:lnTo>
                  <a:pt x="752171" y="711163"/>
                </a:lnTo>
                <a:lnTo>
                  <a:pt x="964547" y="901941"/>
                </a:lnTo>
                <a:lnTo>
                  <a:pt x="1177427" y="1089362"/>
                </a:lnTo>
                <a:lnTo>
                  <a:pt x="1433266" y="1309981"/>
                </a:lnTo>
                <a:lnTo>
                  <a:pt x="1689194" y="1526094"/>
                </a:lnTo>
                <a:lnTo>
                  <a:pt x="1987426" y="1772768"/>
                </a:lnTo>
                <a:lnTo>
                  <a:pt x="2364421" y="2077685"/>
                </a:lnTo>
                <a:lnTo>
                  <a:pt x="15867308" y="2077685"/>
                </a:lnTo>
                <a:lnTo>
                  <a:pt x="15867308" y="0"/>
                </a:lnTo>
                <a:close/>
              </a:path>
            </a:pathLst>
          </a:custGeom>
          <a:solidFill>
            <a:srgbClr val="9E05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236794" y="8"/>
            <a:ext cx="3281679" cy="2077720"/>
          </a:xfrm>
          <a:custGeom>
            <a:avLst/>
            <a:gdLst/>
            <a:ahLst/>
            <a:cxnLst/>
            <a:rect l="l" t="t" r="r" b="b"/>
            <a:pathLst>
              <a:path w="3281679" h="2077720">
                <a:moveTo>
                  <a:pt x="819980" y="0"/>
                </a:moveTo>
                <a:lnTo>
                  <a:pt x="0" y="0"/>
                </a:lnTo>
                <a:lnTo>
                  <a:pt x="78291" y="76910"/>
                </a:lnTo>
                <a:lnTo>
                  <a:pt x="245724" y="238980"/>
                </a:lnTo>
                <a:lnTo>
                  <a:pt x="413917" y="398677"/>
                </a:lnTo>
                <a:lnTo>
                  <a:pt x="582766" y="556053"/>
                </a:lnTo>
                <a:lnTo>
                  <a:pt x="752170" y="711162"/>
                </a:lnTo>
                <a:lnTo>
                  <a:pt x="964546" y="901940"/>
                </a:lnTo>
                <a:lnTo>
                  <a:pt x="1177427" y="1089360"/>
                </a:lnTo>
                <a:lnTo>
                  <a:pt x="1433266" y="1309980"/>
                </a:lnTo>
                <a:lnTo>
                  <a:pt x="1689195" y="1526092"/>
                </a:lnTo>
                <a:lnTo>
                  <a:pt x="1987428" y="1772766"/>
                </a:lnTo>
                <a:lnTo>
                  <a:pt x="2364427" y="2077685"/>
                </a:lnTo>
                <a:lnTo>
                  <a:pt x="3281086" y="2077685"/>
                </a:lnTo>
                <a:lnTo>
                  <a:pt x="2787080" y="1688805"/>
                </a:lnTo>
                <a:lnTo>
                  <a:pt x="2412936" y="1387248"/>
                </a:lnTo>
                <a:lnTo>
                  <a:pt x="2079053" y="1111774"/>
                </a:lnTo>
                <a:lnTo>
                  <a:pt x="1828343" y="900334"/>
                </a:lnTo>
                <a:lnTo>
                  <a:pt x="1577760" y="684567"/>
                </a:lnTo>
                <a:lnTo>
                  <a:pt x="1369288" y="501334"/>
                </a:lnTo>
                <a:lnTo>
                  <a:pt x="1161341" y="314884"/>
                </a:lnTo>
                <a:lnTo>
                  <a:pt x="995498" y="163343"/>
                </a:lnTo>
                <a:lnTo>
                  <a:pt x="830220" y="9632"/>
                </a:lnTo>
                <a:lnTo>
                  <a:pt x="819980" y="0"/>
                </a:lnTo>
                <a:close/>
              </a:path>
            </a:pathLst>
          </a:custGeom>
          <a:solidFill>
            <a:srgbClr val="C40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897861" y="0"/>
            <a:ext cx="3486150" cy="2077720"/>
          </a:xfrm>
          <a:custGeom>
            <a:avLst/>
            <a:gdLst/>
            <a:ahLst/>
            <a:cxnLst/>
            <a:rect l="l" t="t" r="r" b="b"/>
            <a:pathLst>
              <a:path w="3486150" h="2077720">
                <a:moveTo>
                  <a:pt x="856237" y="0"/>
                </a:moveTo>
                <a:lnTo>
                  <a:pt x="0" y="0"/>
                </a:lnTo>
                <a:lnTo>
                  <a:pt x="72266" y="64519"/>
                </a:lnTo>
                <a:lnTo>
                  <a:pt x="276235" y="244172"/>
                </a:lnTo>
                <a:lnTo>
                  <a:pt x="521497" y="455795"/>
                </a:lnTo>
                <a:lnTo>
                  <a:pt x="766981" y="663243"/>
                </a:lnTo>
                <a:lnTo>
                  <a:pt x="1053205" y="900195"/>
                </a:lnTo>
                <a:lnTo>
                  <a:pt x="1420097" y="1197200"/>
                </a:lnTo>
                <a:lnTo>
                  <a:pt x="1865263" y="1549228"/>
                </a:lnTo>
                <a:lnTo>
                  <a:pt x="2549500" y="2077685"/>
                </a:lnTo>
                <a:lnTo>
                  <a:pt x="3485718" y="2077685"/>
                </a:lnTo>
                <a:lnTo>
                  <a:pt x="2392235" y="1241021"/>
                </a:lnTo>
                <a:lnTo>
                  <a:pt x="1867857" y="830023"/>
                </a:lnTo>
                <a:lnTo>
                  <a:pt x="1504253" y="538342"/>
                </a:lnTo>
                <a:lnTo>
                  <a:pt x="1181522" y="273565"/>
                </a:lnTo>
                <a:lnTo>
                  <a:pt x="900031" y="37266"/>
                </a:lnTo>
                <a:lnTo>
                  <a:pt x="856237" y="0"/>
                </a:lnTo>
                <a:close/>
              </a:path>
            </a:pathLst>
          </a:custGeom>
          <a:solidFill>
            <a:srgbClr val="C40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640293" y="9"/>
            <a:ext cx="3603625" cy="2077720"/>
          </a:xfrm>
          <a:custGeom>
            <a:avLst/>
            <a:gdLst/>
            <a:ahLst/>
            <a:cxnLst/>
            <a:rect l="l" t="t" r="r" b="b"/>
            <a:pathLst>
              <a:path w="3603625" h="2077720">
                <a:moveTo>
                  <a:pt x="905735" y="0"/>
                </a:moveTo>
                <a:lnTo>
                  <a:pt x="0" y="0"/>
                </a:lnTo>
                <a:lnTo>
                  <a:pt x="145035" y="118143"/>
                </a:lnTo>
                <a:lnTo>
                  <a:pt x="540420" y="434704"/>
                </a:lnTo>
                <a:lnTo>
                  <a:pt x="1053550" y="835986"/>
                </a:lnTo>
                <a:lnTo>
                  <a:pt x="2678223" y="2077685"/>
                </a:lnTo>
                <a:lnTo>
                  <a:pt x="3603240" y="2077685"/>
                </a:lnTo>
                <a:lnTo>
                  <a:pt x="2842941" y="1489128"/>
                </a:lnTo>
                <a:lnTo>
                  <a:pt x="1417130" y="399855"/>
                </a:lnTo>
                <a:lnTo>
                  <a:pt x="905735" y="0"/>
                </a:lnTo>
                <a:close/>
              </a:path>
            </a:pathLst>
          </a:custGeom>
          <a:solidFill>
            <a:srgbClr val="C40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9467991" y="1"/>
            <a:ext cx="10636250" cy="2077720"/>
          </a:xfrm>
          <a:custGeom>
            <a:avLst/>
            <a:gdLst/>
            <a:ahLst/>
            <a:cxnLst/>
            <a:rect l="l" t="t" r="r" b="b"/>
            <a:pathLst>
              <a:path w="10636250" h="2077720">
                <a:moveTo>
                  <a:pt x="932995" y="0"/>
                </a:moveTo>
                <a:lnTo>
                  <a:pt x="0" y="0"/>
                </a:lnTo>
                <a:lnTo>
                  <a:pt x="1972525" y="1511041"/>
                </a:lnTo>
                <a:lnTo>
                  <a:pt x="2401019" y="1849676"/>
                </a:lnTo>
                <a:lnTo>
                  <a:pt x="2682429" y="2077685"/>
                </a:lnTo>
                <a:lnTo>
                  <a:pt x="3558837" y="2077685"/>
                </a:lnTo>
                <a:lnTo>
                  <a:pt x="3373320" y="1918064"/>
                </a:lnTo>
                <a:lnTo>
                  <a:pt x="3175026" y="1751117"/>
                </a:lnTo>
                <a:lnTo>
                  <a:pt x="2932965" y="1551700"/>
                </a:lnTo>
                <a:lnTo>
                  <a:pt x="2603957" y="1286979"/>
                </a:lnTo>
                <a:lnTo>
                  <a:pt x="2099113" y="891254"/>
                </a:lnTo>
                <a:lnTo>
                  <a:pt x="932995" y="0"/>
                </a:lnTo>
                <a:close/>
              </a:path>
              <a:path w="10636250" h="2077720">
                <a:moveTo>
                  <a:pt x="10636107" y="0"/>
                </a:moveTo>
                <a:lnTo>
                  <a:pt x="10203943" y="0"/>
                </a:lnTo>
                <a:lnTo>
                  <a:pt x="10240706" y="47264"/>
                </a:lnTo>
                <a:lnTo>
                  <a:pt x="10276068" y="93112"/>
                </a:lnTo>
                <a:lnTo>
                  <a:pt x="10311275" y="139135"/>
                </a:lnTo>
                <a:lnTo>
                  <a:pt x="10346324" y="185336"/>
                </a:lnTo>
                <a:lnTo>
                  <a:pt x="10381215" y="231713"/>
                </a:lnTo>
                <a:lnTo>
                  <a:pt x="10415946" y="278270"/>
                </a:lnTo>
                <a:lnTo>
                  <a:pt x="10450516" y="325006"/>
                </a:lnTo>
                <a:lnTo>
                  <a:pt x="10484922" y="371923"/>
                </a:lnTo>
                <a:lnTo>
                  <a:pt x="10519162" y="419022"/>
                </a:lnTo>
                <a:lnTo>
                  <a:pt x="10553236" y="466303"/>
                </a:lnTo>
                <a:lnTo>
                  <a:pt x="10587142" y="513769"/>
                </a:lnTo>
                <a:lnTo>
                  <a:pt x="10620878" y="561419"/>
                </a:lnTo>
                <a:lnTo>
                  <a:pt x="10636107" y="583123"/>
                </a:lnTo>
                <a:lnTo>
                  <a:pt x="10636107" y="0"/>
                </a:lnTo>
                <a:close/>
              </a:path>
            </a:pathLst>
          </a:custGeom>
          <a:solidFill>
            <a:srgbClr val="C40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8188680" y="0"/>
            <a:ext cx="1915795" cy="2077720"/>
          </a:xfrm>
          <a:custGeom>
            <a:avLst/>
            <a:gdLst/>
            <a:ahLst/>
            <a:cxnLst/>
            <a:rect l="l" t="t" r="r" b="b"/>
            <a:pathLst>
              <a:path w="1915794" h="2077720">
                <a:moveTo>
                  <a:pt x="751155" y="0"/>
                </a:moveTo>
                <a:lnTo>
                  <a:pt x="0" y="0"/>
                </a:lnTo>
                <a:lnTo>
                  <a:pt x="55724" y="63133"/>
                </a:lnTo>
                <a:lnTo>
                  <a:pt x="126619" y="144512"/>
                </a:lnTo>
                <a:lnTo>
                  <a:pt x="196992" y="226456"/>
                </a:lnTo>
                <a:lnTo>
                  <a:pt x="266830" y="308973"/>
                </a:lnTo>
                <a:lnTo>
                  <a:pt x="336121" y="392070"/>
                </a:lnTo>
                <a:lnTo>
                  <a:pt x="404852" y="475754"/>
                </a:lnTo>
                <a:lnTo>
                  <a:pt x="473010" y="560031"/>
                </a:lnTo>
                <a:lnTo>
                  <a:pt x="540583" y="644909"/>
                </a:lnTo>
                <a:lnTo>
                  <a:pt x="574146" y="687575"/>
                </a:lnTo>
                <a:lnTo>
                  <a:pt x="607558" y="730394"/>
                </a:lnTo>
                <a:lnTo>
                  <a:pt x="640817" y="773367"/>
                </a:lnTo>
                <a:lnTo>
                  <a:pt x="673922" y="816495"/>
                </a:lnTo>
                <a:lnTo>
                  <a:pt x="706871" y="859777"/>
                </a:lnTo>
                <a:lnTo>
                  <a:pt x="739663" y="903216"/>
                </a:lnTo>
                <a:lnTo>
                  <a:pt x="772295" y="946813"/>
                </a:lnTo>
                <a:lnTo>
                  <a:pt x="804767" y="990567"/>
                </a:lnTo>
                <a:lnTo>
                  <a:pt x="837077" y="1034480"/>
                </a:lnTo>
                <a:lnTo>
                  <a:pt x="869223" y="1078553"/>
                </a:lnTo>
                <a:lnTo>
                  <a:pt x="901204" y="1122786"/>
                </a:lnTo>
                <a:lnTo>
                  <a:pt x="933018" y="1167181"/>
                </a:lnTo>
                <a:lnTo>
                  <a:pt x="964663" y="1211738"/>
                </a:lnTo>
                <a:lnTo>
                  <a:pt x="996139" y="1256459"/>
                </a:lnTo>
                <a:lnTo>
                  <a:pt x="1027442" y="1301343"/>
                </a:lnTo>
                <a:lnTo>
                  <a:pt x="1058573" y="1346393"/>
                </a:lnTo>
                <a:lnTo>
                  <a:pt x="1089528" y="1391608"/>
                </a:lnTo>
                <a:lnTo>
                  <a:pt x="1120308" y="1436990"/>
                </a:lnTo>
                <a:lnTo>
                  <a:pt x="1150909" y="1482540"/>
                </a:lnTo>
                <a:lnTo>
                  <a:pt x="1181330" y="1528258"/>
                </a:lnTo>
                <a:lnTo>
                  <a:pt x="1211571" y="1574146"/>
                </a:lnTo>
                <a:lnTo>
                  <a:pt x="1241628" y="1620203"/>
                </a:lnTo>
                <a:lnTo>
                  <a:pt x="1271502" y="1666432"/>
                </a:lnTo>
                <a:lnTo>
                  <a:pt x="1301189" y="1712833"/>
                </a:lnTo>
                <a:lnTo>
                  <a:pt x="1330689" y="1759406"/>
                </a:lnTo>
                <a:lnTo>
                  <a:pt x="1360000" y="1806153"/>
                </a:lnTo>
                <a:lnTo>
                  <a:pt x="1389120" y="1853075"/>
                </a:lnTo>
                <a:lnTo>
                  <a:pt x="1418048" y="1900172"/>
                </a:lnTo>
                <a:lnTo>
                  <a:pt x="1446782" y="1947446"/>
                </a:lnTo>
                <a:lnTo>
                  <a:pt x="1475321" y="1994897"/>
                </a:lnTo>
                <a:lnTo>
                  <a:pt x="1503662" y="2042525"/>
                </a:lnTo>
                <a:lnTo>
                  <a:pt x="1524360" y="2077685"/>
                </a:lnTo>
                <a:lnTo>
                  <a:pt x="1915417" y="2077685"/>
                </a:lnTo>
                <a:lnTo>
                  <a:pt x="1915417" y="1622723"/>
                </a:lnTo>
                <a:lnTo>
                  <a:pt x="1886929" y="1576054"/>
                </a:lnTo>
                <a:lnTo>
                  <a:pt x="1856872" y="1527321"/>
                </a:lnTo>
                <a:lnTo>
                  <a:pt x="1826622" y="1478776"/>
                </a:lnTo>
                <a:lnTo>
                  <a:pt x="1796182" y="1430417"/>
                </a:lnTo>
                <a:lnTo>
                  <a:pt x="1765553" y="1382243"/>
                </a:lnTo>
                <a:lnTo>
                  <a:pt x="1734736" y="1334254"/>
                </a:lnTo>
                <a:lnTo>
                  <a:pt x="1703732" y="1286449"/>
                </a:lnTo>
                <a:lnTo>
                  <a:pt x="1672545" y="1238826"/>
                </a:lnTo>
                <a:lnTo>
                  <a:pt x="1641174" y="1191385"/>
                </a:lnTo>
                <a:lnTo>
                  <a:pt x="1609622" y="1144125"/>
                </a:lnTo>
                <a:lnTo>
                  <a:pt x="1577891" y="1097044"/>
                </a:lnTo>
                <a:lnTo>
                  <a:pt x="1545982" y="1050142"/>
                </a:lnTo>
                <a:lnTo>
                  <a:pt x="1513896" y="1003418"/>
                </a:lnTo>
                <a:lnTo>
                  <a:pt x="1481636" y="956871"/>
                </a:lnTo>
                <a:lnTo>
                  <a:pt x="1449202" y="910500"/>
                </a:lnTo>
                <a:lnTo>
                  <a:pt x="1416596" y="864304"/>
                </a:lnTo>
                <a:lnTo>
                  <a:pt x="1383821" y="818283"/>
                </a:lnTo>
                <a:lnTo>
                  <a:pt x="1350877" y="772434"/>
                </a:lnTo>
                <a:lnTo>
                  <a:pt x="1317767" y="726758"/>
                </a:lnTo>
                <a:lnTo>
                  <a:pt x="1284491" y="681252"/>
                </a:lnTo>
                <a:lnTo>
                  <a:pt x="1251051" y="635917"/>
                </a:lnTo>
                <a:lnTo>
                  <a:pt x="1217450" y="590752"/>
                </a:lnTo>
                <a:lnTo>
                  <a:pt x="1183688" y="545755"/>
                </a:lnTo>
                <a:lnTo>
                  <a:pt x="1149768" y="500925"/>
                </a:lnTo>
                <a:lnTo>
                  <a:pt x="1115690" y="456262"/>
                </a:lnTo>
                <a:lnTo>
                  <a:pt x="1081457" y="411764"/>
                </a:lnTo>
                <a:lnTo>
                  <a:pt x="1047069" y="367431"/>
                </a:lnTo>
                <a:lnTo>
                  <a:pt x="1012530" y="323262"/>
                </a:lnTo>
                <a:lnTo>
                  <a:pt x="977839" y="279255"/>
                </a:lnTo>
                <a:lnTo>
                  <a:pt x="908012" y="191727"/>
                </a:lnTo>
                <a:lnTo>
                  <a:pt x="837602" y="104837"/>
                </a:lnTo>
                <a:lnTo>
                  <a:pt x="766620" y="18580"/>
                </a:lnTo>
                <a:lnTo>
                  <a:pt x="751155" y="0"/>
                </a:lnTo>
                <a:close/>
              </a:path>
            </a:pathLst>
          </a:custGeom>
          <a:solidFill>
            <a:srgbClr val="C40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1337756" y="2"/>
            <a:ext cx="3358515" cy="2077720"/>
          </a:xfrm>
          <a:custGeom>
            <a:avLst/>
            <a:gdLst/>
            <a:ahLst/>
            <a:cxnLst/>
            <a:rect l="l" t="t" r="r" b="b"/>
            <a:pathLst>
              <a:path w="3358515" h="2077720">
                <a:moveTo>
                  <a:pt x="932003" y="0"/>
                </a:moveTo>
                <a:lnTo>
                  <a:pt x="0" y="0"/>
                </a:lnTo>
                <a:lnTo>
                  <a:pt x="693960" y="533519"/>
                </a:lnTo>
                <a:lnTo>
                  <a:pt x="1152510" y="894543"/>
                </a:lnTo>
                <a:lnTo>
                  <a:pt x="1479097" y="1158360"/>
                </a:lnTo>
                <a:lnTo>
                  <a:pt x="1719593" y="1357319"/>
                </a:lnTo>
                <a:lnTo>
                  <a:pt x="1916782" y="1524035"/>
                </a:lnTo>
                <a:lnTo>
                  <a:pt x="2110801" y="1691739"/>
                </a:lnTo>
                <a:lnTo>
                  <a:pt x="2263583" y="1826710"/>
                </a:lnTo>
                <a:lnTo>
                  <a:pt x="2414076" y="1962477"/>
                </a:lnTo>
                <a:lnTo>
                  <a:pt x="2539141" y="2077685"/>
                </a:lnTo>
                <a:lnTo>
                  <a:pt x="3358152" y="2077685"/>
                </a:lnTo>
                <a:lnTo>
                  <a:pt x="3280264" y="2000182"/>
                </a:lnTo>
                <a:lnTo>
                  <a:pt x="3174077" y="1896357"/>
                </a:lnTo>
                <a:lnTo>
                  <a:pt x="3066504" y="1793162"/>
                </a:lnTo>
                <a:lnTo>
                  <a:pt x="2957587" y="1690567"/>
                </a:lnTo>
                <a:lnTo>
                  <a:pt x="2847370" y="1588540"/>
                </a:lnTo>
                <a:lnTo>
                  <a:pt x="2698465" y="1453334"/>
                </a:lnTo>
                <a:lnTo>
                  <a:pt x="2547428" y="1319009"/>
                </a:lnTo>
                <a:lnTo>
                  <a:pt x="2355787" y="1152227"/>
                </a:lnTo>
                <a:lnTo>
                  <a:pt x="2161171" y="986561"/>
                </a:lnTo>
                <a:lnTo>
                  <a:pt x="1923988" y="789029"/>
                </a:lnTo>
                <a:lnTo>
                  <a:pt x="1642683" y="560008"/>
                </a:lnTo>
                <a:lnTo>
                  <a:pt x="1233281" y="234758"/>
                </a:lnTo>
                <a:lnTo>
                  <a:pt x="932003" y="0"/>
                </a:lnTo>
                <a:close/>
              </a:path>
            </a:pathLst>
          </a:custGeom>
          <a:solidFill>
            <a:srgbClr val="C40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3189312" y="0"/>
            <a:ext cx="3056255" cy="2077720"/>
          </a:xfrm>
          <a:custGeom>
            <a:avLst/>
            <a:gdLst/>
            <a:ahLst/>
            <a:cxnLst/>
            <a:rect l="l" t="t" r="r" b="b"/>
            <a:pathLst>
              <a:path w="3056255" h="2077720">
                <a:moveTo>
                  <a:pt x="900623" y="0"/>
                </a:moveTo>
                <a:lnTo>
                  <a:pt x="0" y="0"/>
                </a:lnTo>
                <a:lnTo>
                  <a:pt x="238711" y="191716"/>
                </a:lnTo>
                <a:lnTo>
                  <a:pt x="516256" y="419075"/>
                </a:lnTo>
                <a:lnTo>
                  <a:pt x="750416" y="615352"/>
                </a:lnTo>
                <a:lnTo>
                  <a:pt x="942682" y="780092"/>
                </a:lnTo>
                <a:lnTo>
                  <a:pt x="1132150" y="946056"/>
                </a:lnTo>
                <a:lnTo>
                  <a:pt x="1281592" y="1079804"/>
                </a:lnTo>
                <a:lnTo>
                  <a:pt x="1429039" y="1214501"/>
                </a:lnTo>
                <a:lnTo>
                  <a:pt x="1538261" y="1316191"/>
                </a:lnTo>
                <a:lnTo>
                  <a:pt x="1646272" y="1418488"/>
                </a:lnTo>
                <a:lnTo>
                  <a:pt x="1753033" y="1521422"/>
                </a:lnTo>
                <a:lnTo>
                  <a:pt x="1858506" y="1625025"/>
                </a:lnTo>
                <a:lnTo>
                  <a:pt x="1962652" y="1729328"/>
                </a:lnTo>
                <a:lnTo>
                  <a:pt x="2031327" y="1799267"/>
                </a:lnTo>
                <a:lnTo>
                  <a:pt x="2099384" y="1869540"/>
                </a:lnTo>
                <a:lnTo>
                  <a:pt x="2166812" y="1940157"/>
                </a:lnTo>
                <a:lnTo>
                  <a:pt x="2233600" y="2011127"/>
                </a:lnTo>
                <a:lnTo>
                  <a:pt x="2295326" y="2077685"/>
                </a:lnTo>
                <a:lnTo>
                  <a:pt x="3055729" y="2077685"/>
                </a:lnTo>
                <a:lnTo>
                  <a:pt x="3017123" y="2032386"/>
                </a:lnTo>
                <a:lnTo>
                  <a:pt x="2953985" y="1959314"/>
                </a:lnTo>
                <a:lnTo>
                  <a:pt x="2890197" y="1886658"/>
                </a:lnTo>
                <a:lnTo>
                  <a:pt x="2825768" y="1814408"/>
                </a:lnTo>
                <a:lnTo>
                  <a:pt x="2760710" y="1742556"/>
                </a:lnTo>
                <a:lnTo>
                  <a:pt x="2695031" y="1671092"/>
                </a:lnTo>
                <a:lnTo>
                  <a:pt x="2628742" y="1600007"/>
                </a:lnTo>
                <a:lnTo>
                  <a:pt x="2561854" y="1529292"/>
                </a:lnTo>
                <a:lnTo>
                  <a:pt x="2494375" y="1458937"/>
                </a:lnTo>
                <a:lnTo>
                  <a:pt x="2426318" y="1388935"/>
                </a:lnTo>
                <a:lnTo>
                  <a:pt x="2323168" y="1284570"/>
                </a:lnTo>
                <a:lnTo>
                  <a:pt x="2218771" y="1180945"/>
                </a:lnTo>
                <a:lnTo>
                  <a:pt x="2113163" y="1078030"/>
                </a:lnTo>
                <a:lnTo>
                  <a:pt x="2006376" y="975793"/>
                </a:lnTo>
                <a:lnTo>
                  <a:pt x="1898446" y="874203"/>
                </a:lnTo>
                <a:lnTo>
                  <a:pt x="1752820" y="739704"/>
                </a:lnTo>
                <a:lnTo>
                  <a:pt x="1605303" y="606229"/>
                </a:lnTo>
                <a:lnTo>
                  <a:pt x="1455977" y="473703"/>
                </a:lnTo>
                <a:lnTo>
                  <a:pt x="1266899" y="309272"/>
                </a:lnTo>
                <a:lnTo>
                  <a:pt x="1036666" y="113563"/>
                </a:lnTo>
                <a:lnTo>
                  <a:pt x="900623" y="0"/>
                </a:lnTo>
                <a:close/>
              </a:path>
            </a:pathLst>
          </a:custGeom>
          <a:solidFill>
            <a:srgbClr val="C40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6631910" y="0"/>
            <a:ext cx="2418080" cy="2077720"/>
          </a:xfrm>
          <a:custGeom>
            <a:avLst/>
            <a:gdLst/>
            <a:ahLst/>
            <a:cxnLst/>
            <a:rect l="l" t="t" r="r" b="b"/>
            <a:pathLst>
              <a:path w="2418080" h="2077720">
                <a:moveTo>
                  <a:pt x="791124" y="0"/>
                </a:moveTo>
                <a:lnTo>
                  <a:pt x="0" y="0"/>
                </a:lnTo>
                <a:lnTo>
                  <a:pt x="85494" y="85097"/>
                </a:lnTo>
                <a:lnTo>
                  <a:pt x="190852" y="191661"/>
                </a:lnTo>
                <a:lnTo>
                  <a:pt x="295216" y="299137"/>
                </a:lnTo>
                <a:lnTo>
                  <a:pt x="398551" y="407549"/>
                </a:lnTo>
                <a:lnTo>
                  <a:pt x="466853" y="480357"/>
                </a:lnTo>
                <a:lnTo>
                  <a:pt x="534673" y="553599"/>
                </a:lnTo>
                <a:lnTo>
                  <a:pt x="602000" y="627284"/>
                </a:lnTo>
                <a:lnTo>
                  <a:pt x="668824" y="701418"/>
                </a:lnTo>
                <a:lnTo>
                  <a:pt x="735135" y="776010"/>
                </a:lnTo>
                <a:lnTo>
                  <a:pt x="800924" y="851065"/>
                </a:lnTo>
                <a:lnTo>
                  <a:pt x="866179" y="926593"/>
                </a:lnTo>
                <a:lnTo>
                  <a:pt x="930892" y="1002600"/>
                </a:lnTo>
                <a:lnTo>
                  <a:pt x="995050" y="1079094"/>
                </a:lnTo>
                <a:lnTo>
                  <a:pt x="1058646" y="1156082"/>
                </a:lnTo>
                <a:lnTo>
                  <a:pt x="1121668" y="1233572"/>
                </a:lnTo>
                <a:lnTo>
                  <a:pt x="1184106" y="1311571"/>
                </a:lnTo>
                <a:lnTo>
                  <a:pt x="1215104" y="1350764"/>
                </a:lnTo>
                <a:lnTo>
                  <a:pt x="1245951" y="1390087"/>
                </a:lnTo>
                <a:lnTo>
                  <a:pt x="1276647" y="1429540"/>
                </a:lnTo>
                <a:lnTo>
                  <a:pt x="1307192" y="1469126"/>
                </a:lnTo>
                <a:lnTo>
                  <a:pt x="1337582" y="1508844"/>
                </a:lnTo>
                <a:lnTo>
                  <a:pt x="1367818" y="1548697"/>
                </a:lnTo>
                <a:lnTo>
                  <a:pt x="1397898" y="1588684"/>
                </a:lnTo>
                <a:lnTo>
                  <a:pt x="1427821" y="1628806"/>
                </a:lnTo>
                <a:lnTo>
                  <a:pt x="1457585" y="1669065"/>
                </a:lnTo>
                <a:lnTo>
                  <a:pt x="1487189" y="1709462"/>
                </a:lnTo>
                <a:lnTo>
                  <a:pt x="1516632" y="1749997"/>
                </a:lnTo>
                <a:lnTo>
                  <a:pt x="1545912" y="1790671"/>
                </a:lnTo>
                <a:lnTo>
                  <a:pt x="1575029" y="1831486"/>
                </a:lnTo>
                <a:lnTo>
                  <a:pt x="1603982" y="1872442"/>
                </a:lnTo>
                <a:lnTo>
                  <a:pt x="1632767" y="1913539"/>
                </a:lnTo>
                <a:lnTo>
                  <a:pt x="1661386" y="1954780"/>
                </a:lnTo>
                <a:lnTo>
                  <a:pt x="1689836" y="1996165"/>
                </a:lnTo>
                <a:lnTo>
                  <a:pt x="1718116" y="2037695"/>
                </a:lnTo>
                <a:lnTo>
                  <a:pt x="1745087" y="2077685"/>
                </a:lnTo>
                <a:lnTo>
                  <a:pt x="2417893" y="2077685"/>
                </a:lnTo>
                <a:lnTo>
                  <a:pt x="2387846" y="2030002"/>
                </a:lnTo>
                <a:lnTo>
                  <a:pt x="2361038" y="1987910"/>
                </a:lnTo>
                <a:lnTo>
                  <a:pt x="2334006" y="1945865"/>
                </a:lnTo>
                <a:lnTo>
                  <a:pt x="2306750" y="1903868"/>
                </a:lnTo>
                <a:lnTo>
                  <a:pt x="2279270" y="1861918"/>
                </a:lnTo>
                <a:lnTo>
                  <a:pt x="2251566" y="1820014"/>
                </a:lnTo>
                <a:lnTo>
                  <a:pt x="2223636" y="1778157"/>
                </a:lnTo>
                <a:lnTo>
                  <a:pt x="2195482" y="1736346"/>
                </a:lnTo>
                <a:lnTo>
                  <a:pt x="2167103" y="1694579"/>
                </a:lnTo>
                <a:lnTo>
                  <a:pt x="2138498" y="1652858"/>
                </a:lnTo>
                <a:lnTo>
                  <a:pt x="2109667" y="1611181"/>
                </a:lnTo>
                <a:lnTo>
                  <a:pt x="2080611" y="1569549"/>
                </a:lnTo>
                <a:lnTo>
                  <a:pt x="2051328" y="1527960"/>
                </a:lnTo>
                <a:lnTo>
                  <a:pt x="2021818" y="1486414"/>
                </a:lnTo>
                <a:lnTo>
                  <a:pt x="1992082" y="1444911"/>
                </a:lnTo>
                <a:lnTo>
                  <a:pt x="1962119" y="1403451"/>
                </a:lnTo>
                <a:lnTo>
                  <a:pt x="1931928" y="1362033"/>
                </a:lnTo>
                <a:lnTo>
                  <a:pt x="1901509" y="1320656"/>
                </a:lnTo>
                <a:lnTo>
                  <a:pt x="1870863" y="1279321"/>
                </a:lnTo>
                <a:lnTo>
                  <a:pt x="1839989" y="1238026"/>
                </a:lnTo>
                <a:lnTo>
                  <a:pt x="1808886" y="1196772"/>
                </a:lnTo>
                <a:lnTo>
                  <a:pt x="1777555" y="1155557"/>
                </a:lnTo>
                <a:lnTo>
                  <a:pt x="1745994" y="1114383"/>
                </a:lnTo>
                <a:lnTo>
                  <a:pt x="1714205" y="1073247"/>
                </a:lnTo>
                <a:lnTo>
                  <a:pt x="1682186" y="1032150"/>
                </a:lnTo>
                <a:lnTo>
                  <a:pt x="1649937" y="991092"/>
                </a:lnTo>
                <a:lnTo>
                  <a:pt x="1617458" y="950071"/>
                </a:lnTo>
                <a:lnTo>
                  <a:pt x="1551810" y="868142"/>
                </a:lnTo>
                <a:lnTo>
                  <a:pt x="1485238" y="786359"/>
                </a:lnTo>
                <a:lnTo>
                  <a:pt x="1417741" y="704720"/>
                </a:lnTo>
                <a:lnTo>
                  <a:pt x="1349317" y="623221"/>
                </a:lnTo>
                <a:lnTo>
                  <a:pt x="1279963" y="541858"/>
                </a:lnTo>
                <a:lnTo>
                  <a:pt x="1209678" y="460629"/>
                </a:lnTo>
                <a:lnTo>
                  <a:pt x="1138459" y="379529"/>
                </a:lnTo>
                <a:lnTo>
                  <a:pt x="1066304" y="298557"/>
                </a:lnTo>
                <a:lnTo>
                  <a:pt x="993212" y="217708"/>
                </a:lnTo>
                <a:lnTo>
                  <a:pt x="919179" y="136978"/>
                </a:lnTo>
                <a:lnTo>
                  <a:pt x="844205" y="56366"/>
                </a:lnTo>
                <a:lnTo>
                  <a:pt x="791124" y="0"/>
                </a:lnTo>
                <a:close/>
              </a:path>
            </a:pathLst>
          </a:custGeom>
          <a:solidFill>
            <a:srgbClr val="C40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4960496" y="0"/>
            <a:ext cx="2722245" cy="2077720"/>
          </a:xfrm>
          <a:custGeom>
            <a:avLst/>
            <a:gdLst/>
            <a:ahLst/>
            <a:cxnLst/>
            <a:rect l="l" t="t" r="r" b="b"/>
            <a:pathLst>
              <a:path w="2722244" h="2077720">
                <a:moveTo>
                  <a:pt x="848831" y="0"/>
                </a:moveTo>
                <a:lnTo>
                  <a:pt x="0" y="0"/>
                </a:lnTo>
                <a:lnTo>
                  <a:pt x="144771" y="128042"/>
                </a:lnTo>
                <a:lnTo>
                  <a:pt x="292446" y="261029"/>
                </a:lnTo>
                <a:lnTo>
                  <a:pt x="438636" y="395243"/>
                </a:lnTo>
                <a:lnTo>
                  <a:pt x="474941" y="428995"/>
                </a:lnTo>
                <a:lnTo>
                  <a:pt x="619146" y="564823"/>
                </a:lnTo>
                <a:lnTo>
                  <a:pt x="726194" y="667581"/>
                </a:lnTo>
                <a:lnTo>
                  <a:pt x="832251" y="771126"/>
                </a:lnTo>
                <a:lnTo>
                  <a:pt x="937278" y="875482"/>
                </a:lnTo>
                <a:lnTo>
                  <a:pt x="1041236" y="980673"/>
                </a:lnTo>
                <a:lnTo>
                  <a:pt x="1144086" y="1086722"/>
                </a:lnTo>
                <a:lnTo>
                  <a:pt x="1212017" y="1157911"/>
                </a:lnTo>
                <a:lnTo>
                  <a:pt x="1279427" y="1229499"/>
                </a:lnTo>
                <a:lnTo>
                  <a:pt x="1346304" y="1301494"/>
                </a:lnTo>
                <a:lnTo>
                  <a:pt x="1412637" y="1373902"/>
                </a:lnTo>
                <a:lnTo>
                  <a:pt x="1478413" y="1446732"/>
                </a:lnTo>
                <a:lnTo>
                  <a:pt x="1543622" y="1519989"/>
                </a:lnTo>
                <a:lnTo>
                  <a:pt x="1608252" y="1593682"/>
                </a:lnTo>
                <a:lnTo>
                  <a:pt x="1672312" y="1667842"/>
                </a:lnTo>
                <a:lnTo>
                  <a:pt x="1735727" y="1742401"/>
                </a:lnTo>
                <a:lnTo>
                  <a:pt x="1798549" y="1817442"/>
                </a:lnTo>
                <a:lnTo>
                  <a:pt x="1860746" y="1892947"/>
                </a:lnTo>
                <a:lnTo>
                  <a:pt x="1891606" y="1930875"/>
                </a:lnTo>
                <a:lnTo>
                  <a:pt x="1922306" y="1968922"/>
                </a:lnTo>
                <a:lnTo>
                  <a:pt x="1952843" y="2007089"/>
                </a:lnTo>
                <a:lnTo>
                  <a:pt x="1983217" y="2045375"/>
                </a:lnTo>
                <a:lnTo>
                  <a:pt x="2008629" y="2077685"/>
                </a:lnTo>
                <a:lnTo>
                  <a:pt x="2721966" y="2077685"/>
                </a:lnTo>
                <a:lnTo>
                  <a:pt x="2678350" y="2017873"/>
                </a:lnTo>
                <a:lnTo>
                  <a:pt x="2649268" y="1978470"/>
                </a:lnTo>
                <a:lnTo>
                  <a:pt x="2620022" y="1939196"/>
                </a:lnTo>
                <a:lnTo>
                  <a:pt x="2590615" y="1900051"/>
                </a:lnTo>
                <a:lnTo>
                  <a:pt x="2561046" y="1861035"/>
                </a:lnTo>
                <a:lnTo>
                  <a:pt x="2531319" y="1822145"/>
                </a:lnTo>
                <a:lnTo>
                  <a:pt x="2501433" y="1783382"/>
                </a:lnTo>
                <a:lnTo>
                  <a:pt x="2471390" y="1744745"/>
                </a:lnTo>
                <a:lnTo>
                  <a:pt x="2441192" y="1706232"/>
                </a:lnTo>
                <a:lnTo>
                  <a:pt x="2410819" y="1667817"/>
                </a:lnTo>
                <a:lnTo>
                  <a:pt x="2380334" y="1629575"/>
                </a:lnTo>
                <a:lnTo>
                  <a:pt x="2318871" y="1553407"/>
                </a:lnTo>
                <a:lnTo>
                  <a:pt x="2256811" y="1477719"/>
                </a:lnTo>
                <a:lnTo>
                  <a:pt x="2194167" y="1402504"/>
                </a:lnTo>
                <a:lnTo>
                  <a:pt x="2130947" y="1327755"/>
                </a:lnTo>
                <a:lnTo>
                  <a:pt x="2067164" y="1253465"/>
                </a:lnTo>
                <a:lnTo>
                  <a:pt x="2002826" y="1179628"/>
                </a:lnTo>
                <a:lnTo>
                  <a:pt x="1937945" y="1106236"/>
                </a:lnTo>
                <a:lnTo>
                  <a:pt x="1872532" y="1033281"/>
                </a:lnTo>
                <a:lnTo>
                  <a:pt x="1806596" y="960758"/>
                </a:lnTo>
                <a:lnTo>
                  <a:pt x="1740148" y="888658"/>
                </a:lnTo>
                <a:lnTo>
                  <a:pt x="1673199" y="816974"/>
                </a:lnTo>
                <a:lnTo>
                  <a:pt x="1605759" y="745701"/>
                </a:lnTo>
                <a:lnTo>
                  <a:pt x="1503702" y="639543"/>
                </a:lnTo>
                <a:lnTo>
                  <a:pt x="1400599" y="534267"/>
                </a:lnTo>
                <a:lnTo>
                  <a:pt x="1296487" y="429848"/>
                </a:lnTo>
                <a:lnTo>
                  <a:pt x="1261564" y="395229"/>
                </a:lnTo>
                <a:lnTo>
                  <a:pt x="1156159" y="291917"/>
                </a:lnTo>
                <a:lnTo>
                  <a:pt x="1049827" y="189407"/>
                </a:lnTo>
                <a:lnTo>
                  <a:pt x="906669" y="53934"/>
                </a:lnTo>
                <a:lnTo>
                  <a:pt x="848831" y="0"/>
                </a:lnTo>
                <a:close/>
              </a:path>
            </a:pathLst>
          </a:custGeom>
          <a:solidFill>
            <a:srgbClr val="C40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043791" y="9913538"/>
            <a:ext cx="18031460" cy="0"/>
          </a:xfrm>
          <a:custGeom>
            <a:avLst/>
            <a:gdLst/>
            <a:ahLst/>
            <a:cxnLst/>
            <a:rect l="l" t="t" r="r" b="b"/>
            <a:pathLst>
              <a:path w="18031460">
                <a:moveTo>
                  <a:pt x="0" y="0"/>
                </a:moveTo>
                <a:lnTo>
                  <a:pt x="18031356" y="0"/>
                </a:lnTo>
              </a:path>
            </a:pathLst>
          </a:custGeom>
          <a:ln w="20941">
            <a:solidFill>
              <a:srgbClr val="CE09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7929367" y="10369368"/>
            <a:ext cx="1144549" cy="404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7529029" y="10369883"/>
            <a:ext cx="308610" cy="455295"/>
          </a:xfrm>
          <a:custGeom>
            <a:avLst/>
            <a:gdLst/>
            <a:ahLst/>
            <a:cxnLst/>
            <a:rect l="l" t="t" r="r" b="b"/>
            <a:pathLst>
              <a:path w="308609" h="455295">
                <a:moveTo>
                  <a:pt x="308001" y="0"/>
                </a:moveTo>
                <a:lnTo>
                  <a:pt x="266944" y="0"/>
                </a:lnTo>
                <a:lnTo>
                  <a:pt x="264625" y="29237"/>
                </a:lnTo>
                <a:lnTo>
                  <a:pt x="254873" y="64538"/>
                </a:lnTo>
                <a:lnTo>
                  <a:pt x="232360" y="104019"/>
                </a:lnTo>
                <a:lnTo>
                  <a:pt x="191763" y="145796"/>
                </a:lnTo>
                <a:lnTo>
                  <a:pt x="147063" y="180486"/>
                </a:lnTo>
                <a:lnTo>
                  <a:pt x="111065" y="208151"/>
                </a:lnTo>
                <a:lnTo>
                  <a:pt x="76802" y="237771"/>
                </a:lnTo>
                <a:lnTo>
                  <a:pt x="46418" y="270994"/>
                </a:lnTo>
                <a:lnTo>
                  <a:pt x="22060" y="309464"/>
                </a:lnTo>
                <a:lnTo>
                  <a:pt x="5872" y="354828"/>
                </a:lnTo>
                <a:lnTo>
                  <a:pt x="0" y="408731"/>
                </a:lnTo>
                <a:lnTo>
                  <a:pt x="0" y="444007"/>
                </a:lnTo>
                <a:lnTo>
                  <a:pt x="41045" y="454918"/>
                </a:lnTo>
                <a:lnTo>
                  <a:pt x="41045" y="408731"/>
                </a:lnTo>
                <a:lnTo>
                  <a:pt x="47906" y="356239"/>
                </a:lnTo>
                <a:lnTo>
                  <a:pt x="66857" y="313257"/>
                </a:lnTo>
                <a:lnTo>
                  <a:pt x="95449" y="276975"/>
                </a:lnTo>
                <a:lnTo>
                  <a:pt x="131234" y="244582"/>
                </a:lnTo>
                <a:lnTo>
                  <a:pt x="171764" y="213270"/>
                </a:lnTo>
                <a:lnTo>
                  <a:pt x="194778" y="195799"/>
                </a:lnTo>
                <a:lnTo>
                  <a:pt x="206351" y="186768"/>
                </a:lnTo>
                <a:lnTo>
                  <a:pt x="217846" y="177502"/>
                </a:lnTo>
                <a:lnTo>
                  <a:pt x="266928" y="126449"/>
                </a:lnTo>
                <a:lnTo>
                  <a:pt x="293912" y="77843"/>
                </a:lnTo>
                <a:lnTo>
                  <a:pt x="305402" y="34690"/>
                </a:lnTo>
                <a:lnTo>
                  <a:pt x="308001" y="0"/>
                </a:lnTo>
                <a:close/>
              </a:path>
            </a:pathLst>
          </a:custGeom>
          <a:solidFill>
            <a:srgbClr val="E218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7742391" y="10676014"/>
            <a:ext cx="112263" cy="1676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7478064" y="10369886"/>
            <a:ext cx="291169" cy="191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7600144" y="10445336"/>
            <a:ext cx="254635" cy="398780"/>
          </a:xfrm>
          <a:custGeom>
            <a:avLst/>
            <a:gdLst/>
            <a:ahLst/>
            <a:cxnLst/>
            <a:rect l="l" t="t" r="r" b="b"/>
            <a:pathLst>
              <a:path w="254634" h="398779">
                <a:moveTo>
                  <a:pt x="254505" y="0"/>
                </a:moveTo>
                <a:lnTo>
                  <a:pt x="231402" y="52408"/>
                </a:lnTo>
                <a:lnTo>
                  <a:pt x="202749" y="89654"/>
                </a:lnTo>
                <a:lnTo>
                  <a:pt x="157702" y="129357"/>
                </a:lnTo>
                <a:lnTo>
                  <a:pt x="151276" y="134138"/>
                </a:lnTo>
                <a:lnTo>
                  <a:pt x="132289" y="148697"/>
                </a:lnTo>
                <a:lnTo>
                  <a:pt x="80360" y="188790"/>
                </a:lnTo>
                <a:lnTo>
                  <a:pt x="35852" y="233657"/>
                </a:lnTo>
                <a:lnTo>
                  <a:pt x="9805" y="281482"/>
                </a:lnTo>
                <a:lnTo>
                  <a:pt x="0" y="340356"/>
                </a:lnTo>
                <a:lnTo>
                  <a:pt x="0" y="387464"/>
                </a:lnTo>
                <a:lnTo>
                  <a:pt x="41056" y="398375"/>
                </a:lnTo>
                <a:lnTo>
                  <a:pt x="41056" y="340356"/>
                </a:lnTo>
                <a:lnTo>
                  <a:pt x="50463" y="290216"/>
                </a:lnTo>
                <a:lnTo>
                  <a:pt x="75843" y="249210"/>
                </a:lnTo>
                <a:lnTo>
                  <a:pt x="112936" y="213504"/>
                </a:lnTo>
                <a:lnTo>
                  <a:pt x="157482" y="179261"/>
                </a:lnTo>
                <a:lnTo>
                  <a:pt x="176934" y="164737"/>
                </a:lnTo>
                <a:lnTo>
                  <a:pt x="183397" y="159817"/>
                </a:lnTo>
                <a:lnTo>
                  <a:pt x="204161" y="142942"/>
                </a:lnTo>
                <a:lnTo>
                  <a:pt x="222948" y="125653"/>
                </a:lnTo>
                <a:lnTo>
                  <a:pt x="239737" y="107983"/>
                </a:lnTo>
                <a:lnTo>
                  <a:pt x="254505" y="89965"/>
                </a:lnTo>
                <a:lnTo>
                  <a:pt x="254505" y="0"/>
                </a:lnTo>
                <a:close/>
              </a:path>
            </a:pathLst>
          </a:custGeom>
          <a:solidFill>
            <a:srgbClr val="E218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7671262" y="10583692"/>
            <a:ext cx="183515" cy="273685"/>
          </a:xfrm>
          <a:custGeom>
            <a:avLst/>
            <a:gdLst/>
            <a:ahLst/>
            <a:cxnLst/>
            <a:rect l="l" t="t" r="r" b="b"/>
            <a:pathLst>
              <a:path w="183515" h="273684">
                <a:moveTo>
                  <a:pt x="183387" y="0"/>
                </a:moveTo>
                <a:lnTo>
                  <a:pt x="143386" y="35789"/>
                </a:lnTo>
                <a:lnTo>
                  <a:pt x="116404" y="55233"/>
                </a:lnTo>
                <a:lnTo>
                  <a:pt x="111682" y="58563"/>
                </a:lnTo>
                <a:lnTo>
                  <a:pt x="73867" y="85738"/>
                </a:lnTo>
                <a:lnTo>
                  <a:pt x="37739" y="118112"/>
                </a:lnTo>
                <a:lnTo>
                  <a:pt x="10662" y="158342"/>
                </a:lnTo>
                <a:lnTo>
                  <a:pt x="0" y="209082"/>
                </a:lnTo>
                <a:lnTo>
                  <a:pt x="0" y="268012"/>
                </a:lnTo>
                <a:lnTo>
                  <a:pt x="20481" y="273457"/>
                </a:lnTo>
                <a:lnTo>
                  <a:pt x="40977" y="268012"/>
                </a:lnTo>
                <a:lnTo>
                  <a:pt x="41056" y="209082"/>
                </a:lnTo>
                <a:lnTo>
                  <a:pt x="48305" y="172486"/>
                </a:lnTo>
                <a:lnTo>
                  <a:pt x="68162" y="142436"/>
                </a:lnTo>
                <a:lnTo>
                  <a:pt x="97793" y="115797"/>
                </a:lnTo>
                <a:lnTo>
                  <a:pt x="134362" y="89431"/>
                </a:lnTo>
                <a:lnTo>
                  <a:pt x="148875" y="79264"/>
                </a:lnTo>
                <a:lnTo>
                  <a:pt x="158253" y="72489"/>
                </a:lnTo>
                <a:lnTo>
                  <a:pt x="167116" y="65800"/>
                </a:lnTo>
                <a:lnTo>
                  <a:pt x="175486" y="59199"/>
                </a:lnTo>
                <a:lnTo>
                  <a:pt x="183387" y="52689"/>
                </a:lnTo>
                <a:lnTo>
                  <a:pt x="183387" y="0"/>
                </a:lnTo>
                <a:close/>
              </a:path>
            </a:pathLst>
          </a:custGeom>
          <a:solidFill>
            <a:srgbClr val="E218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6222721" y="10663067"/>
            <a:ext cx="434340" cy="182880"/>
          </a:xfrm>
          <a:custGeom>
            <a:avLst/>
            <a:gdLst/>
            <a:ahLst/>
            <a:cxnLst/>
            <a:rect l="l" t="t" r="r" b="b"/>
            <a:pathLst>
              <a:path w="434340" h="182879">
                <a:moveTo>
                  <a:pt x="433850" y="0"/>
                </a:moveTo>
                <a:lnTo>
                  <a:pt x="0" y="0"/>
                </a:lnTo>
                <a:lnTo>
                  <a:pt x="0" y="182832"/>
                </a:lnTo>
                <a:lnTo>
                  <a:pt x="433850" y="182832"/>
                </a:lnTo>
                <a:lnTo>
                  <a:pt x="433850" y="141723"/>
                </a:lnTo>
                <a:lnTo>
                  <a:pt x="42407" y="141723"/>
                </a:lnTo>
                <a:lnTo>
                  <a:pt x="42407" y="42407"/>
                </a:lnTo>
                <a:lnTo>
                  <a:pt x="433850" y="42407"/>
                </a:lnTo>
                <a:lnTo>
                  <a:pt x="433850" y="0"/>
                </a:lnTo>
                <a:close/>
              </a:path>
              <a:path w="434340" h="182879">
                <a:moveTo>
                  <a:pt x="433850" y="42407"/>
                </a:moveTo>
                <a:lnTo>
                  <a:pt x="67526" y="42407"/>
                </a:lnTo>
                <a:lnTo>
                  <a:pt x="67526" y="141723"/>
                </a:lnTo>
                <a:lnTo>
                  <a:pt x="433850" y="141723"/>
                </a:lnTo>
                <a:lnTo>
                  <a:pt x="433850" y="140425"/>
                </a:lnTo>
                <a:lnTo>
                  <a:pt x="75955" y="140425"/>
                </a:lnTo>
                <a:lnTo>
                  <a:pt x="75955" y="119409"/>
                </a:lnTo>
                <a:lnTo>
                  <a:pt x="126620" y="119409"/>
                </a:lnTo>
                <a:lnTo>
                  <a:pt x="132787" y="101788"/>
                </a:lnTo>
                <a:lnTo>
                  <a:pt x="153021" y="42920"/>
                </a:lnTo>
                <a:lnTo>
                  <a:pt x="433850" y="42920"/>
                </a:lnTo>
                <a:lnTo>
                  <a:pt x="433850" y="42407"/>
                </a:lnTo>
                <a:close/>
              </a:path>
              <a:path w="434340" h="182879">
                <a:moveTo>
                  <a:pt x="126620" y="119409"/>
                </a:moveTo>
                <a:lnTo>
                  <a:pt x="112897" y="119409"/>
                </a:lnTo>
                <a:lnTo>
                  <a:pt x="112897" y="140425"/>
                </a:lnTo>
                <a:lnTo>
                  <a:pt x="119263" y="140425"/>
                </a:lnTo>
                <a:lnTo>
                  <a:pt x="126620" y="119409"/>
                </a:lnTo>
                <a:close/>
              </a:path>
              <a:path w="434340" h="182879">
                <a:moveTo>
                  <a:pt x="165471" y="69568"/>
                </a:moveTo>
                <a:lnTo>
                  <a:pt x="156351" y="102049"/>
                </a:lnTo>
                <a:lnTo>
                  <a:pt x="164885" y="102049"/>
                </a:lnTo>
                <a:lnTo>
                  <a:pt x="170623" y="122069"/>
                </a:lnTo>
                <a:lnTo>
                  <a:pt x="150770" y="122069"/>
                </a:lnTo>
                <a:lnTo>
                  <a:pt x="145314" y="140425"/>
                </a:lnTo>
                <a:lnTo>
                  <a:pt x="188151" y="140425"/>
                </a:lnTo>
                <a:lnTo>
                  <a:pt x="166183" y="71641"/>
                </a:lnTo>
                <a:lnTo>
                  <a:pt x="165471" y="69568"/>
                </a:lnTo>
                <a:close/>
              </a:path>
              <a:path w="434340" h="182879">
                <a:moveTo>
                  <a:pt x="217113" y="42920"/>
                </a:moveTo>
                <a:lnTo>
                  <a:pt x="178790" y="42920"/>
                </a:lnTo>
                <a:lnTo>
                  <a:pt x="212150" y="140425"/>
                </a:lnTo>
                <a:lnTo>
                  <a:pt x="217113" y="140425"/>
                </a:lnTo>
                <a:lnTo>
                  <a:pt x="217113" y="69620"/>
                </a:lnTo>
                <a:lnTo>
                  <a:pt x="228476" y="69620"/>
                </a:lnTo>
                <a:lnTo>
                  <a:pt x="217154" y="53031"/>
                </a:lnTo>
                <a:lnTo>
                  <a:pt x="217113" y="42920"/>
                </a:lnTo>
                <a:close/>
              </a:path>
              <a:path w="434340" h="182879">
                <a:moveTo>
                  <a:pt x="228476" y="69620"/>
                </a:moveTo>
                <a:lnTo>
                  <a:pt x="217113" y="69620"/>
                </a:lnTo>
                <a:lnTo>
                  <a:pt x="241772" y="107159"/>
                </a:lnTo>
                <a:lnTo>
                  <a:pt x="241772" y="140425"/>
                </a:lnTo>
                <a:lnTo>
                  <a:pt x="276797" y="140425"/>
                </a:lnTo>
                <a:lnTo>
                  <a:pt x="228476" y="69620"/>
                </a:lnTo>
                <a:close/>
              </a:path>
              <a:path w="434340" h="182879">
                <a:moveTo>
                  <a:pt x="312325" y="42920"/>
                </a:moveTo>
                <a:lnTo>
                  <a:pt x="299624" y="42920"/>
                </a:lnTo>
                <a:lnTo>
                  <a:pt x="299624" y="140425"/>
                </a:lnTo>
                <a:lnTo>
                  <a:pt x="312325" y="140425"/>
                </a:lnTo>
                <a:lnTo>
                  <a:pt x="312325" y="42920"/>
                </a:lnTo>
                <a:close/>
              </a:path>
              <a:path w="434340" h="182879">
                <a:moveTo>
                  <a:pt x="349434" y="63799"/>
                </a:moveTo>
                <a:lnTo>
                  <a:pt x="337110" y="63799"/>
                </a:lnTo>
                <a:lnTo>
                  <a:pt x="337110" y="140425"/>
                </a:lnTo>
                <a:lnTo>
                  <a:pt x="347235" y="140425"/>
                </a:lnTo>
                <a:lnTo>
                  <a:pt x="347235" y="119273"/>
                </a:lnTo>
                <a:lnTo>
                  <a:pt x="349015" y="119273"/>
                </a:lnTo>
                <a:lnTo>
                  <a:pt x="356907" y="118081"/>
                </a:lnTo>
                <a:lnTo>
                  <a:pt x="362254" y="114471"/>
                </a:lnTo>
                <a:lnTo>
                  <a:pt x="365290" y="108393"/>
                </a:lnTo>
                <a:lnTo>
                  <a:pt x="366250" y="99798"/>
                </a:lnTo>
                <a:lnTo>
                  <a:pt x="366219" y="83924"/>
                </a:lnTo>
                <a:lnTo>
                  <a:pt x="365454" y="75854"/>
                </a:lnTo>
                <a:lnTo>
                  <a:pt x="362727" y="69402"/>
                </a:lnTo>
                <a:lnTo>
                  <a:pt x="357557" y="65261"/>
                </a:lnTo>
                <a:lnTo>
                  <a:pt x="349434" y="63799"/>
                </a:lnTo>
                <a:close/>
              </a:path>
              <a:path w="434340" h="182879">
                <a:moveTo>
                  <a:pt x="433850" y="42920"/>
                </a:moveTo>
                <a:lnTo>
                  <a:pt x="350125" y="42920"/>
                </a:lnTo>
                <a:lnTo>
                  <a:pt x="361960" y="43873"/>
                </a:lnTo>
                <a:lnTo>
                  <a:pt x="372493" y="47073"/>
                </a:lnTo>
                <a:lnTo>
                  <a:pt x="390947" y="83924"/>
                </a:lnTo>
                <a:lnTo>
                  <a:pt x="390923" y="102049"/>
                </a:lnTo>
                <a:lnTo>
                  <a:pt x="372582" y="136258"/>
                </a:lnTo>
                <a:lnTo>
                  <a:pt x="352512" y="140425"/>
                </a:lnTo>
                <a:lnTo>
                  <a:pt x="433850" y="140425"/>
                </a:lnTo>
                <a:lnTo>
                  <a:pt x="433850" y="42920"/>
                </a:lnTo>
                <a:close/>
              </a:path>
              <a:path w="434340" h="182879">
                <a:moveTo>
                  <a:pt x="275101" y="42920"/>
                </a:moveTo>
                <a:lnTo>
                  <a:pt x="238956" y="42920"/>
                </a:lnTo>
                <a:lnTo>
                  <a:pt x="275101" y="97106"/>
                </a:lnTo>
                <a:lnTo>
                  <a:pt x="275101" y="42920"/>
                </a:lnTo>
                <a:close/>
              </a:path>
            </a:pathLst>
          </a:custGeom>
          <a:solidFill>
            <a:srgbClr val="3444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6681262" y="10663067"/>
            <a:ext cx="205972" cy="182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6912040" y="10663067"/>
            <a:ext cx="336550" cy="182880"/>
          </a:xfrm>
          <a:custGeom>
            <a:avLst/>
            <a:gdLst/>
            <a:ahLst/>
            <a:cxnLst/>
            <a:rect l="l" t="t" r="r" b="b"/>
            <a:pathLst>
              <a:path w="336550" h="182879">
                <a:moveTo>
                  <a:pt x="336481" y="0"/>
                </a:moveTo>
                <a:lnTo>
                  <a:pt x="0" y="0"/>
                </a:lnTo>
                <a:lnTo>
                  <a:pt x="0" y="182832"/>
                </a:lnTo>
                <a:lnTo>
                  <a:pt x="336481" y="182832"/>
                </a:lnTo>
                <a:lnTo>
                  <a:pt x="336481" y="140425"/>
                </a:lnTo>
                <a:lnTo>
                  <a:pt x="40888" y="140425"/>
                </a:lnTo>
                <a:lnTo>
                  <a:pt x="40888" y="121797"/>
                </a:lnTo>
                <a:lnTo>
                  <a:pt x="83733" y="64071"/>
                </a:lnTo>
                <a:lnTo>
                  <a:pt x="42407" y="64071"/>
                </a:lnTo>
                <a:lnTo>
                  <a:pt x="42407" y="42920"/>
                </a:lnTo>
                <a:lnTo>
                  <a:pt x="336481" y="42920"/>
                </a:lnTo>
                <a:lnTo>
                  <a:pt x="336481" y="0"/>
                </a:lnTo>
                <a:close/>
              </a:path>
              <a:path w="336550" h="182879">
                <a:moveTo>
                  <a:pt x="131545" y="42920"/>
                </a:moveTo>
                <a:lnTo>
                  <a:pt x="112750" y="42920"/>
                </a:lnTo>
                <a:lnTo>
                  <a:pt x="112750" y="62123"/>
                </a:lnTo>
                <a:lnTo>
                  <a:pt x="70102" y="119682"/>
                </a:lnTo>
                <a:lnTo>
                  <a:pt x="116310" y="119682"/>
                </a:lnTo>
                <a:lnTo>
                  <a:pt x="116310" y="140425"/>
                </a:lnTo>
                <a:lnTo>
                  <a:pt x="131545" y="140425"/>
                </a:lnTo>
                <a:lnTo>
                  <a:pt x="131545" y="42920"/>
                </a:lnTo>
                <a:close/>
              </a:path>
              <a:path w="336550" h="182879">
                <a:moveTo>
                  <a:pt x="218946" y="42920"/>
                </a:moveTo>
                <a:lnTo>
                  <a:pt x="206464" y="42920"/>
                </a:lnTo>
                <a:lnTo>
                  <a:pt x="206464" y="63935"/>
                </a:lnTo>
                <a:lnTo>
                  <a:pt x="156340" y="63935"/>
                </a:lnTo>
                <a:lnTo>
                  <a:pt x="156340" y="140425"/>
                </a:lnTo>
                <a:lnTo>
                  <a:pt x="166727" y="140425"/>
                </a:lnTo>
                <a:lnTo>
                  <a:pt x="166727" y="119409"/>
                </a:lnTo>
                <a:lnTo>
                  <a:pt x="218946" y="119409"/>
                </a:lnTo>
                <a:lnTo>
                  <a:pt x="218946" y="101148"/>
                </a:lnTo>
                <a:lnTo>
                  <a:pt x="166727" y="101148"/>
                </a:lnTo>
                <a:lnTo>
                  <a:pt x="166727" y="80133"/>
                </a:lnTo>
                <a:lnTo>
                  <a:pt x="218946" y="80133"/>
                </a:lnTo>
                <a:lnTo>
                  <a:pt x="218946" y="42920"/>
                </a:lnTo>
                <a:close/>
              </a:path>
              <a:path w="336550" h="182879">
                <a:moveTo>
                  <a:pt x="218946" y="119409"/>
                </a:moveTo>
                <a:lnTo>
                  <a:pt x="206684" y="119409"/>
                </a:lnTo>
                <a:lnTo>
                  <a:pt x="206684" y="140425"/>
                </a:lnTo>
                <a:lnTo>
                  <a:pt x="218946" y="140425"/>
                </a:lnTo>
                <a:lnTo>
                  <a:pt x="218946" y="119409"/>
                </a:lnTo>
                <a:close/>
              </a:path>
              <a:path w="336550" h="182879">
                <a:moveTo>
                  <a:pt x="336481" y="42920"/>
                </a:moveTo>
                <a:lnTo>
                  <a:pt x="293875" y="42920"/>
                </a:lnTo>
                <a:lnTo>
                  <a:pt x="293875" y="63935"/>
                </a:lnTo>
                <a:lnTo>
                  <a:pt x="243751" y="63935"/>
                </a:lnTo>
                <a:lnTo>
                  <a:pt x="243751" y="140425"/>
                </a:lnTo>
                <a:lnTo>
                  <a:pt x="254128" y="140425"/>
                </a:lnTo>
                <a:lnTo>
                  <a:pt x="254128" y="119409"/>
                </a:lnTo>
                <a:lnTo>
                  <a:pt x="336481" y="119409"/>
                </a:lnTo>
                <a:lnTo>
                  <a:pt x="336481" y="101148"/>
                </a:lnTo>
                <a:lnTo>
                  <a:pt x="254128" y="101148"/>
                </a:lnTo>
                <a:lnTo>
                  <a:pt x="254128" y="80133"/>
                </a:lnTo>
                <a:lnTo>
                  <a:pt x="336481" y="80133"/>
                </a:lnTo>
                <a:lnTo>
                  <a:pt x="336481" y="42920"/>
                </a:lnTo>
                <a:close/>
              </a:path>
              <a:path w="336550" h="182879">
                <a:moveTo>
                  <a:pt x="336481" y="119409"/>
                </a:moveTo>
                <a:lnTo>
                  <a:pt x="294085" y="119409"/>
                </a:lnTo>
                <a:lnTo>
                  <a:pt x="294085" y="140425"/>
                </a:lnTo>
                <a:lnTo>
                  <a:pt x="336481" y="140425"/>
                </a:lnTo>
                <a:lnTo>
                  <a:pt x="336481" y="119409"/>
                </a:lnTo>
                <a:close/>
              </a:path>
              <a:path w="336550" h="182879">
                <a:moveTo>
                  <a:pt x="218946" y="80133"/>
                </a:moveTo>
                <a:lnTo>
                  <a:pt x="206684" y="80133"/>
                </a:lnTo>
                <a:lnTo>
                  <a:pt x="206684" y="101148"/>
                </a:lnTo>
                <a:lnTo>
                  <a:pt x="218946" y="101148"/>
                </a:lnTo>
                <a:lnTo>
                  <a:pt x="218946" y="80133"/>
                </a:lnTo>
                <a:close/>
              </a:path>
              <a:path w="336550" h="182879">
                <a:moveTo>
                  <a:pt x="336481" y="80133"/>
                </a:moveTo>
                <a:lnTo>
                  <a:pt x="294085" y="80133"/>
                </a:lnTo>
                <a:lnTo>
                  <a:pt x="294085" y="101148"/>
                </a:lnTo>
                <a:lnTo>
                  <a:pt x="336481" y="101148"/>
                </a:lnTo>
                <a:lnTo>
                  <a:pt x="336481" y="80133"/>
                </a:lnTo>
                <a:close/>
              </a:path>
              <a:path w="336550" h="182879">
                <a:moveTo>
                  <a:pt x="99431" y="42920"/>
                </a:moveTo>
                <a:lnTo>
                  <a:pt x="88342" y="42920"/>
                </a:lnTo>
                <a:lnTo>
                  <a:pt x="72783" y="64071"/>
                </a:lnTo>
                <a:lnTo>
                  <a:pt x="83733" y="64071"/>
                </a:lnTo>
                <a:lnTo>
                  <a:pt x="99431" y="42920"/>
                </a:lnTo>
                <a:close/>
              </a:path>
            </a:pathLst>
          </a:custGeom>
          <a:solidFill>
            <a:srgbClr val="3444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6222719" y="10377299"/>
            <a:ext cx="1026160" cy="261620"/>
          </a:xfrm>
          <a:custGeom>
            <a:avLst/>
            <a:gdLst/>
            <a:ahLst/>
            <a:cxnLst/>
            <a:rect l="l" t="t" r="r" b="b"/>
            <a:pathLst>
              <a:path w="1026159" h="261620">
                <a:moveTo>
                  <a:pt x="1025717" y="0"/>
                </a:moveTo>
                <a:lnTo>
                  <a:pt x="0" y="0"/>
                </a:lnTo>
                <a:lnTo>
                  <a:pt x="0" y="261081"/>
                </a:lnTo>
                <a:lnTo>
                  <a:pt x="1025717" y="261091"/>
                </a:lnTo>
                <a:lnTo>
                  <a:pt x="1025717" y="204726"/>
                </a:lnTo>
                <a:lnTo>
                  <a:pt x="443504" y="204726"/>
                </a:lnTo>
                <a:lnTo>
                  <a:pt x="53956" y="204653"/>
                </a:lnTo>
                <a:lnTo>
                  <a:pt x="53956" y="175481"/>
                </a:lnTo>
                <a:lnTo>
                  <a:pt x="118771" y="87965"/>
                </a:lnTo>
                <a:lnTo>
                  <a:pt x="56448" y="87965"/>
                </a:lnTo>
                <a:lnTo>
                  <a:pt x="56448" y="56448"/>
                </a:lnTo>
                <a:lnTo>
                  <a:pt x="443504" y="56448"/>
                </a:lnTo>
                <a:lnTo>
                  <a:pt x="1025717" y="56438"/>
                </a:lnTo>
                <a:lnTo>
                  <a:pt x="1025717" y="0"/>
                </a:lnTo>
                <a:close/>
              </a:path>
              <a:path w="1026159" h="261620">
                <a:moveTo>
                  <a:pt x="1025717" y="56438"/>
                </a:moveTo>
                <a:lnTo>
                  <a:pt x="481200" y="56438"/>
                </a:lnTo>
                <a:lnTo>
                  <a:pt x="481200" y="204726"/>
                </a:lnTo>
                <a:lnTo>
                  <a:pt x="493848" y="204726"/>
                </a:lnTo>
                <a:lnTo>
                  <a:pt x="493848" y="173492"/>
                </a:lnTo>
                <a:lnTo>
                  <a:pt x="566804" y="173492"/>
                </a:lnTo>
                <a:lnTo>
                  <a:pt x="606819" y="56448"/>
                </a:lnTo>
                <a:lnTo>
                  <a:pt x="1025717" y="56448"/>
                </a:lnTo>
                <a:close/>
              </a:path>
              <a:path w="1026159" h="261620">
                <a:moveTo>
                  <a:pt x="566804" y="173492"/>
                </a:moveTo>
                <a:lnTo>
                  <a:pt x="550004" y="173492"/>
                </a:lnTo>
                <a:lnTo>
                  <a:pt x="550004" y="204726"/>
                </a:lnTo>
                <a:lnTo>
                  <a:pt x="1025717" y="204726"/>
                </a:lnTo>
                <a:lnTo>
                  <a:pt x="556150" y="204653"/>
                </a:lnTo>
                <a:lnTo>
                  <a:pt x="566804" y="173492"/>
                </a:lnTo>
                <a:close/>
              </a:path>
              <a:path w="1026159" h="261620">
                <a:moveTo>
                  <a:pt x="180664" y="56448"/>
                </a:moveTo>
                <a:lnTo>
                  <a:pt x="160571" y="56448"/>
                </a:lnTo>
                <a:lnTo>
                  <a:pt x="160571" y="84761"/>
                </a:lnTo>
                <a:lnTo>
                  <a:pt x="71558" y="204653"/>
                </a:lnTo>
                <a:lnTo>
                  <a:pt x="88437" y="204653"/>
                </a:lnTo>
                <a:lnTo>
                  <a:pt x="112069" y="172497"/>
                </a:lnTo>
                <a:lnTo>
                  <a:pt x="180664" y="172497"/>
                </a:lnTo>
                <a:lnTo>
                  <a:pt x="180664" y="56448"/>
                </a:lnTo>
                <a:close/>
              </a:path>
              <a:path w="1026159" h="261620">
                <a:moveTo>
                  <a:pt x="180664" y="172497"/>
                </a:moveTo>
                <a:lnTo>
                  <a:pt x="168769" y="172497"/>
                </a:lnTo>
                <a:lnTo>
                  <a:pt x="168769" y="204653"/>
                </a:lnTo>
                <a:lnTo>
                  <a:pt x="180664" y="204653"/>
                </a:lnTo>
                <a:lnTo>
                  <a:pt x="180664" y="172497"/>
                </a:lnTo>
                <a:close/>
              </a:path>
              <a:path w="1026159" h="261620">
                <a:moveTo>
                  <a:pt x="231165" y="56448"/>
                </a:moveTo>
                <a:lnTo>
                  <a:pt x="218349" y="56448"/>
                </a:lnTo>
                <a:lnTo>
                  <a:pt x="218349" y="172717"/>
                </a:lnTo>
                <a:lnTo>
                  <a:pt x="294535" y="172717"/>
                </a:lnTo>
                <a:lnTo>
                  <a:pt x="294535" y="204653"/>
                </a:lnTo>
                <a:lnTo>
                  <a:pt x="312660" y="204653"/>
                </a:lnTo>
                <a:lnTo>
                  <a:pt x="312660" y="144958"/>
                </a:lnTo>
                <a:lnTo>
                  <a:pt x="231165" y="144958"/>
                </a:lnTo>
                <a:lnTo>
                  <a:pt x="231165" y="113022"/>
                </a:lnTo>
                <a:lnTo>
                  <a:pt x="312660" y="113022"/>
                </a:lnTo>
                <a:lnTo>
                  <a:pt x="312660" y="88395"/>
                </a:lnTo>
                <a:lnTo>
                  <a:pt x="231165" y="88395"/>
                </a:lnTo>
                <a:lnTo>
                  <a:pt x="231165" y="56448"/>
                </a:lnTo>
                <a:close/>
              </a:path>
              <a:path w="1026159" h="261620">
                <a:moveTo>
                  <a:pt x="363077" y="56448"/>
                </a:moveTo>
                <a:lnTo>
                  <a:pt x="350366" y="56448"/>
                </a:lnTo>
                <a:lnTo>
                  <a:pt x="350366" y="172717"/>
                </a:lnTo>
                <a:lnTo>
                  <a:pt x="426552" y="172717"/>
                </a:lnTo>
                <a:lnTo>
                  <a:pt x="426552" y="204653"/>
                </a:lnTo>
                <a:lnTo>
                  <a:pt x="443504" y="204653"/>
                </a:lnTo>
                <a:lnTo>
                  <a:pt x="443504" y="144948"/>
                </a:lnTo>
                <a:lnTo>
                  <a:pt x="363077" y="144948"/>
                </a:lnTo>
                <a:lnTo>
                  <a:pt x="363077" y="113012"/>
                </a:lnTo>
                <a:lnTo>
                  <a:pt x="443504" y="113012"/>
                </a:lnTo>
                <a:lnTo>
                  <a:pt x="443504" y="88395"/>
                </a:lnTo>
                <a:lnTo>
                  <a:pt x="363077" y="88395"/>
                </a:lnTo>
                <a:lnTo>
                  <a:pt x="363077" y="56448"/>
                </a:lnTo>
                <a:close/>
              </a:path>
              <a:path w="1026159" h="261620">
                <a:moveTo>
                  <a:pt x="627059" y="96960"/>
                </a:moveTo>
                <a:lnTo>
                  <a:pt x="626001" y="100091"/>
                </a:lnTo>
                <a:lnTo>
                  <a:pt x="592610" y="204653"/>
                </a:lnTo>
                <a:lnTo>
                  <a:pt x="657728" y="204653"/>
                </a:lnTo>
                <a:lnTo>
                  <a:pt x="649425" y="176759"/>
                </a:lnTo>
                <a:lnTo>
                  <a:pt x="619237" y="176759"/>
                </a:lnTo>
                <a:lnTo>
                  <a:pt x="627970" y="146309"/>
                </a:lnTo>
                <a:lnTo>
                  <a:pt x="640954" y="146309"/>
                </a:lnTo>
                <a:lnTo>
                  <a:pt x="627059" y="96960"/>
                </a:lnTo>
                <a:close/>
              </a:path>
              <a:path w="1026159" h="261620">
                <a:moveTo>
                  <a:pt x="704900" y="56448"/>
                </a:moveTo>
                <a:lnTo>
                  <a:pt x="646001" y="56448"/>
                </a:lnTo>
                <a:lnTo>
                  <a:pt x="676890" y="146309"/>
                </a:lnTo>
                <a:lnTo>
                  <a:pt x="697329" y="204653"/>
                </a:lnTo>
                <a:lnTo>
                  <a:pt x="704900" y="204653"/>
                </a:lnTo>
                <a:lnTo>
                  <a:pt x="704900" y="56448"/>
                </a:lnTo>
                <a:close/>
              </a:path>
              <a:path w="1026159" h="261620">
                <a:moveTo>
                  <a:pt x="742165" y="122310"/>
                </a:moveTo>
                <a:lnTo>
                  <a:pt x="742165" y="204653"/>
                </a:lnTo>
                <a:lnTo>
                  <a:pt x="797106" y="204653"/>
                </a:lnTo>
                <a:lnTo>
                  <a:pt x="742165" y="122310"/>
                </a:lnTo>
                <a:close/>
              </a:path>
              <a:path w="1026159" h="261620">
                <a:moveTo>
                  <a:pt x="792844" y="56448"/>
                </a:moveTo>
                <a:lnTo>
                  <a:pt x="739600" y="56448"/>
                </a:lnTo>
                <a:lnTo>
                  <a:pt x="830274" y="189294"/>
                </a:lnTo>
                <a:lnTo>
                  <a:pt x="830330" y="204653"/>
                </a:lnTo>
                <a:lnTo>
                  <a:pt x="849607" y="204653"/>
                </a:lnTo>
                <a:lnTo>
                  <a:pt x="849607" y="164078"/>
                </a:lnTo>
                <a:lnTo>
                  <a:pt x="830330" y="164078"/>
                </a:lnTo>
                <a:lnTo>
                  <a:pt x="792844" y="107012"/>
                </a:lnTo>
                <a:lnTo>
                  <a:pt x="792844" y="56448"/>
                </a:lnTo>
                <a:close/>
              </a:path>
              <a:path w="1026159" h="261620">
                <a:moveTo>
                  <a:pt x="1025717" y="56448"/>
                </a:moveTo>
                <a:lnTo>
                  <a:pt x="910726" y="56448"/>
                </a:lnTo>
                <a:lnTo>
                  <a:pt x="926579" y="57960"/>
                </a:lnTo>
                <a:lnTo>
                  <a:pt x="941237" y="62787"/>
                </a:lnTo>
                <a:lnTo>
                  <a:pt x="966496" y="93228"/>
                </a:lnTo>
                <a:lnTo>
                  <a:pt x="969279" y="127996"/>
                </a:lnTo>
                <a:lnTo>
                  <a:pt x="969134" y="142332"/>
                </a:lnTo>
                <a:lnTo>
                  <a:pt x="954267" y="189294"/>
                </a:lnTo>
                <a:lnTo>
                  <a:pt x="907103" y="204653"/>
                </a:lnTo>
                <a:lnTo>
                  <a:pt x="1025717" y="204653"/>
                </a:lnTo>
                <a:lnTo>
                  <a:pt x="1025717" y="56448"/>
                </a:lnTo>
                <a:close/>
              </a:path>
              <a:path w="1026159" h="261620">
                <a:moveTo>
                  <a:pt x="900014" y="56448"/>
                </a:moveTo>
                <a:lnTo>
                  <a:pt x="887302" y="56448"/>
                </a:lnTo>
                <a:lnTo>
                  <a:pt x="887302" y="172926"/>
                </a:lnTo>
                <a:lnTo>
                  <a:pt x="906045" y="172926"/>
                </a:lnTo>
                <a:lnTo>
                  <a:pt x="918391" y="170704"/>
                </a:lnTo>
                <a:lnTo>
                  <a:pt x="926245" y="164409"/>
                </a:lnTo>
                <a:lnTo>
                  <a:pt x="930387" y="154598"/>
                </a:lnTo>
                <a:lnTo>
                  <a:pt x="931546" y="142332"/>
                </a:lnTo>
                <a:lnTo>
                  <a:pt x="931594" y="118205"/>
                </a:lnTo>
                <a:lnTo>
                  <a:pt x="930136" y="105134"/>
                </a:lnTo>
                <a:lnTo>
                  <a:pt x="925524" y="95897"/>
                </a:lnTo>
                <a:lnTo>
                  <a:pt x="917397" y="90414"/>
                </a:lnTo>
                <a:lnTo>
                  <a:pt x="905396" y="88604"/>
                </a:lnTo>
                <a:lnTo>
                  <a:pt x="900014" y="88604"/>
                </a:lnTo>
                <a:lnTo>
                  <a:pt x="900014" y="56448"/>
                </a:lnTo>
                <a:close/>
              </a:path>
              <a:path w="1026159" h="261620">
                <a:moveTo>
                  <a:pt x="849607" y="56448"/>
                </a:moveTo>
                <a:lnTo>
                  <a:pt x="830330" y="56448"/>
                </a:lnTo>
                <a:lnTo>
                  <a:pt x="830330" y="164078"/>
                </a:lnTo>
                <a:lnTo>
                  <a:pt x="849607" y="164078"/>
                </a:lnTo>
                <a:lnTo>
                  <a:pt x="849607" y="56448"/>
                </a:lnTo>
                <a:close/>
              </a:path>
              <a:path w="1026159" h="261620">
                <a:moveTo>
                  <a:pt x="312660" y="113022"/>
                </a:moveTo>
                <a:lnTo>
                  <a:pt x="294483" y="113022"/>
                </a:lnTo>
                <a:lnTo>
                  <a:pt x="294483" y="144958"/>
                </a:lnTo>
                <a:lnTo>
                  <a:pt x="312660" y="144958"/>
                </a:lnTo>
                <a:lnTo>
                  <a:pt x="312660" y="113022"/>
                </a:lnTo>
                <a:close/>
              </a:path>
              <a:path w="1026159" h="261620">
                <a:moveTo>
                  <a:pt x="443504" y="113012"/>
                </a:moveTo>
                <a:lnTo>
                  <a:pt x="426887" y="113012"/>
                </a:lnTo>
                <a:lnTo>
                  <a:pt x="426887" y="144948"/>
                </a:lnTo>
                <a:lnTo>
                  <a:pt x="443504" y="144948"/>
                </a:lnTo>
                <a:lnTo>
                  <a:pt x="443504" y="113012"/>
                </a:lnTo>
                <a:close/>
              </a:path>
              <a:path w="1026159" h="261620">
                <a:moveTo>
                  <a:pt x="312660" y="56448"/>
                </a:moveTo>
                <a:lnTo>
                  <a:pt x="294483" y="56448"/>
                </a:lnTo>
                <a:lnTo>
                  <a:pt x="294483" y="88395"/>
                </a:lnTo>
                <a:lnTo>
                  <a:pt x="312660" y="88395"/>
                </a:lnTo>
                <a:lnTo>
                  <a:pt x="312660" y="56448"/>
                </a:lnTo>
                <a:close/>
              </a:path>
              <a:path w="1026159" h="261620">
                <a:moveTo>
                  <a:pt x="443504" y="56448"/>
                </a:moveTo>
                <a:lnTo>
                  <a:pt x="426887" y="56448"/>
                </a:lnTo>
                <a:lnTo>
                  <a:pt x="426887" y="88395"/>
                </a:lnTo>
                <a:lnTo>
                  <a:pt x="443504" y="88395"/>
                </a:lnTo>
                <a:lnTo>
                  <a:pt x="443504" y="56448"/>
                </a:lnTo>
                <a:close/>
              </a:path>
            </a:pathLst>
          </a:custGeom>
          <a:solidFill>
            <a:srgbClr val="3444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PF Din Stencil"/>
                <a:cs typeface="PF Din Stenci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PF Din Stencil"/>
                <a:cs typeface="PF Din Stenci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PF Din Stencil"/>
                <a:cs typeface="PF Din Stenci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 VIS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158"/>
            <a:ext cx="20104100" cy="10535481"/>
          </a:xfrm>
          <a:prstGeom prst="rect">
            <a:avLst/>
          </a:prstGeom>
        </p:spPr>
      </p:pic>
      <p:sp>
        <p:nvSpPr>
          <p:cNvPr id="6" name="Rechthoek 5"/>
          <p:cNvSpPr/>
          <p:nvPr userDrawn="1"/>
        </p:nvSpPr>
        <p:spPr>
          <a:xfrm>
            <a:off x="-40144" y="7359810"/>
            <a:ext cx="20164311" cy="3994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968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32855" y="7359803"/>
            <a:ext cx="11710594" cy="2137437"/>
          </a:xfrm>
        </p:spPr>
        <p:txBody>
          <a:bodyPr anchor="b" anchorCtr="0">
            <a:normAutofit/>
          </a:bodyPr>
          <a:lstStyle>
            <a:lvl1pPr algn="l" defTabSz="1507937" rtl="0" eaLnBrk="1" latinLnBrk="0" hangingPunct="1">
              <a:spcBef>
                <a:spcPct val="0"/>
              </a:spcBef>
              <a:buNone/>
              <a:defRPr lang="nl-NL" sz="5937" b="1" kern="1200" baseline="0" dirty="0">
                <a:solidFill>
                  <a:srgbClr val="0086CB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nl-NL" dirty="0"/>
              <a:t>Tik hier de titel </a:t>
            </a:r>
            <a:br>
              <a:rPr lang="nl-NL" dirty="0"/>
            </a:br>
            <a:r>
              <a:rPr lang="nl-NL" dirty="0"/>
              <a:t>van uw presentatie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027947" y="9601762"/>
            <a:ext cx="11715502" cy="712479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968">
                <a:solidFill>
                  <a:srgbClr val="3D495E"/>
                </a:solidFill>
              </a:defRPr>
            </a:lvl1pPr>
            <a:lvl2pPr marL="753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7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61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1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69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2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77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3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Subtitel van uw presentatie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-14832" y="1629081"/>
            <a:ext cx="20144233" cy="572952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 l="-813" t="-331953" r="-9757" b="-8651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968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4114" y="8278673"/>
            <a:ext cx="7389991" cy="203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0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1091" y="475391"/>
            <a:ext cx="18041917" cy="1030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PF Din Stencil"/>
                <a:cs typeface="PF Din Stenci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1091" y="2480609"/>
            <a:ext cx="18041917" cy="6936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Pilot </a:t>
            </a:r>
            <a:r>
              <a:rPr lang="nl-NL" dirty="0" err="1"/>
              <a:t>Ontmoetingsbus</a:t>
            </a:r>
            <a:r>
              <a:rPr lang="nl-NL" dirty="0"/>
              <a:t> Reimerswaal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2225675"/>
            <a:ext cx="10210800" cy="6750380"/>
          </a:xfrm>
          <a:prstGeom prst="rect">
            <a:avLst/>
          </a:prstGeom>
        </p:spPr>
      </p:pic>
      <p:pic>
        <p:nvPicPr>
          <p:cNvPr id="1026" name="Picture 2" descr="Vrijwilliger - Buurtbus Walche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650" y="2835275"/>
            <a:ext cx="7450383" cy="525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96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858895" cy="11308715"/>
          </a:xfrm>
          <a:custGeom>
            <a:avLst/>
            <a:gdLst/>
            <a:ahLst/>
            <a:cxnLst/>
            <a:rect l="l" t="t" r="r" b="b"/>
            <a:pathLst>
              <a:path w="3858895" h="11308715">
                <a:moveTo>
                  <a:pt x="0" y="11308556"/>
                </a:moveTo>
                <a:lnTo>
                  <a:pt x="3858563" y="11308556"/>
                </a:lnTo>
                <a:lnTo>
                  <a:pt x="3858563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" y="0"/>
            <a:ext cx="988060" cy="1192530"/>
          </a:xfrm>
          <a:custGeom>
            <a:avLst/>
            <a:gdLst/>
            <a:ahLst/>
            <a:cxnLst/>
            <a:rect l="l" t="t" r="r" b="b"/>
            <a:pathLst>
              <a:path w="988060" h="1192530">
                <a:moveTo>
                  <a:pt x="987760" y="0"/>
                </a:moveTo>
                <a:lnTo>
                  <a:pt x="251018" y="0"/>
                </a:lnTo>
                <a:lnTo>
                  <a:pt x="0" y="302975"/>
                </a:lnTo>
                <a:lnTo>
                  <a:pt x="0" y="1192173"/>
                </a:lnTo>
                <a:lnTo>
                  <a:pt x="987760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3" y="0"/>
            <a:ext cx="2461895" cy="2971165"/>
          </a:xfrm>
          <a:custGeom>
            <a:avLst/>
            <a:gdLst/>
            <a:ahLst/>
            <a:cxnLst/>
            <a:rect l="l" t="t" r="r" b="b"/>
            <a:pathLst>
              <a:path w="2461895" h="2971165">
                <a:moveTo>
                  <a:pt x="2461474" y="0"/>
                </a:moveTo>
                <a:lnTo>
                  <a:pt x="1724690" y="0"/>
                </a:lnTo>
                <a:lnTo>
                  <a:pt x="0" y="2081612"/>
                </a:lnTo>
                <a:lnTo>
                  <a:pt x="0" y="2970872"/>
                </a:lnTo>
                <a:lnTo>
                  <a:pt x="2461474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" y="0"/>
            <a:ext cx="3858895" cy="4749800"/>
          </a:xfrm>
          <a:custGeom>
            <a:avLst/>
            <a:gdLst/>
            <a:ahLst/>
            <a:cxnLst/>
            <a:rect l="l" t="t" r="r" b="b"/>
            <a:pathLst>
              <a:path w="3858895" h="4749800">
                <a:moveTo>
                  <a:pt x="3858563" y="0"/>
                </a:moveTo>
                <a:lnTo>
                  <a:pt x="3198321" y="0"/>
                </a:lnTo>
                <a:lnTo>
                  <a:pt x="0" y="3860207"/>
                </a:lnTo>
                <a:lnTo>
                  <a:pt x="0" y="4749467"/>
                </a:lnTo>
                <a:lnTo>
                  <a:pt x="3858563" y="92395"/>
                </a:lnTo>
                <a:lnTo>
                  <a:pt x="3858563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81746"/>
            <a:ext cx="3858895" cy="5546725"/>
          </a:xfrm>
          <a:custGeom>
            <a:avLst/>
            <a:gdLst/>
            <a:ahLst/>
            <a:cxnLst/>
            <a:rect l="l" t="t" r="r" b="b"/>
            <a:pathLst>
              <a:path w="3858895" h="5546725">
                <a:moveTo>
                  <a:pt x="3858563" y="0"/>
                </a:moveTo>
                <a:lnTo>
                  <a:pt x="0" y="4657104"/>
                </a:lnTo>
                <a:lnTo>
                  <a:pt x="0" y="5546427"/>
                </a:lnTo>
                <a:lnTo>
                  <a:pt x="3858563" y="889334"/>
                </a:lnTo>
                <a:lnTo>
                  <a:pt x="3858563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760337"/>
            <a:ext cx="3858895" cy="5546725"/>
          </a:xfrm>
          <a:custGeom>
            <a:avLst/>
            <a:gdLst/>
            <a:ahLst/>
            <a:cxnLst/>
            <a:rect l="l" t="t" r="r" b="b"/>
            <a:pathLst>
              <a:path w="3858895" h="5546725">
                <a:moveTo>
                  <a:pt x="3858563" y="0"/>
                </a:moveTo>
                <a:lnTo>
                  <a:pt x="0" y="4657083"/>
                </a:lnTo>
                <a:lnTo>
                  <a:pt x="0" y="5546459"/>
                </a:lnTo>
                <a:lnTo>
                  <a:pt x="3858563" y="889365"/>
                </a:lnTo>
                <a:lnTo>
                  <a:pt x="3858563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539003"/>
            <a:ext cx="3858895" cy="5546725"/>
          </a:xfrm>
          <a:custGeom>
            <a:avLst/>
            <a:gdLst/>
            <a:ahLst/>
            <a:cxnLst/>
            <a:rect l="l" t="t" r="r" b="b"/>
            <a:pathLst>
              <a:path w="3858895" h="5546725">
                <a:moveTo>
                  <a:pt x="3858563" y="0"/>
                </a:moveTo>
                <a:lnTo>
                  <a:pt x="0" y="4657093"/>
                </a:lnTo>
                <a:lnTo>
                  <a:pt x="0" y="5546417"/>
                </a:lnTo>
                <a:lnTo>
                  <a:pt x="3858563" y="889323"/>
                </a:lnTo>
                <a:lnTo>
                  <a:pt x="3858563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317639"/>
            <a:ext cx="3858895" cy="4991100"/>
          </a:xfrm>
          <a:custGeom>
            <a:avLst/>
            <a:gdLst/>
            <a:ahLst/>
            <a:cxnLst/>
            <a:rect l="l" t="t" r="r" b="b"/>
            <a:pathLst>
              <a:path w="3858895" h="4991100">
                <a:moveTo>
                  <a:pt x="3858563" y="0"/>
                </a:moveTo>
                <a:lnTo>
                  <a:pt x="0" y="4657104"/>
                </a:lnTo>
                <a:lnTo>
                  <a:pt x="0" y="4990916"/>
                </a:lnTo>
                <a:lnTo>
                  <a:pt x="460258" y="4990916"/>
                </a:lnTo>
                <a:lnTo>
                  <a:pt x="3858563" y="889323"/>
                </a:lnTo>
                <a:lnTo>
                  <a:pt x="3858563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7096" y="8096298"/>
            <a:ext cx="2661920" cy="3212465"/>
          </a:xfrm>
          <a:custGeom>
            <a:avLst/>
            <a:gdLst/>
            <a:ahLst/>
            <a:cxnLst/>
            <a:rect l="l" t="t" r="r" b="b"/>
            <a:pathLst>
              <a:path w="2661920" h="3212465">
                <a:moveTo>
                  <a:pt x="2661468" y="0"/>
                </a:moveTo>
                <a:lnTo>
                  <a:pt x="0" y="3212258"/>
                </a:lnTo>
                <a:lnTo>
                  <a:pt x="736815" y="3212258"/>
                </a:lnTo>
                <a:lnTo>
                  <a:pt x="2661468" y="889313"/>
                </a:lnTo>
                <a:lnTo>
                  <a:pt x="2661468" y="0"/>
                </a:lnTo>
                <a:close/>
              </a:path>
              <a:path w="2661920" h="3212465">
                <a:moveTo>
                  <a:pt x="2661468" y="1778636"/>
                </a:moveTo>
                <a:lnTo>
                  <a:pt x="1473651" y="3212258"/>
                </a:lnTo>
                <a:lnTo>
                  <a:pt x="2210487" y="3212258"/>
                </a:lnTo>
                <a:lnTo>
                  <a:pt x="2661468" y="2667950"/>
                </a:lnTo>
                <a:lnTo>
                  <a:pt x="2661468" y="1778636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50" y="-136525"/>
            <a:ext cx="17907000" cy="12035852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10128250" y="4979701"/>
            <a:ext cx="2978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600" dirty="0">
                <a:solidFill>
                  <a:schemeClr val="bg1"/>
                </a:solidFill>
              </a:rPr>
              <a:t>Vragen?</a:t>
            </a: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Aanleiding </a:t>
            </a:r>
            <a:r>
              <a:rPr lang="nl-NL" dirty="0" err="1"/>
              <a:t>Ontmoetingsbus</a:t>
            </a:r>
            <a:r>
              <a:rPr lang="nl-NL" dirty="0"/>
              <a:t> Reimerswaal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31091" y="2480610"/>
            <a:ext cx="18041917" cy="10578280"/>
          </a:xfrm>
        </p:spPr>
        <p:txBody>
          <a:bodyPr/>
          <a:lstStyle/>
          <a:p>
            <a:pPr algn="l" rtl="0"/>
            <a:r>
              <a:rPr lang="nl-NL" sz="4400" kern="1200"/>
              <a:t>Nieuwe </a:t>
            </a:r>
            <a:r>
              <a:rPr lang="nl-NL" sz="4400" kern="1200" dirty="0"/>
              <a:t>concepten van </a:t>
            </a:r>
            <a:r>
              <a:rPr lang="nl-NL" sz="4400" kern="1200" dirty="0" err="1"/>
              <a:t>vraaggestuurd</a:t>
            </a:r>
            <a:r>
              <a:rPr lang="nl-NL" sz="4400" kern="1200" dirty="0"/>
              <a:t> vervoer uittesten 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nl-NL" sz="3200" kern="1200" dirty="0"/>
              <a:t>In aansluiting op de Regionale Mobiliteitsstrategie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nl-NL" sz="3200" kern="1200" dirty="0"/>
              <a:t>Ontstaan vanuit het idee om </a:t>
            </a:r>
            <a:r>
              <a:rPr lang="nl-NL" sz="3200" kern="1200" dirty="0" err="1"/>
              <a:t>vraaggestuurd</a:t>
            </a:r>
            <a:r>
              <a:rPr lang="nl-NL" sz="3200" kern="1200" dirty="0"/>
              <a:t> (maatwerk) vervoer te verbinden aan sociale ontmoetingen</a:t>
            </a:r>
          </a:p>
          <a:p>
            <a:pPr algn="l" rtl="0"/>
            <a:endParaRPr lang="nl-NL" sz="4400" kern="1200" dirty="0"/>
          </a:p>
          <a:p>
            <a:pPr algn="l" rtl="0"/>
            <a:r>
              <a:rPr lang="nl-NL" sz="4400" kern="1200" dirty="0"/>
              <a:t>Uitgangspunten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Sociale mobiliteit, maatwerk, ontmoeting, innovatie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Slim &amp; aantrekkelijk verbinden van wat er al is: bestaande mobiliteit, in te zetten als ‘maatwerk vervoer’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 bestaande wielen en vrijwilligers betere mobiliteit aanbieden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Doelgroep: iedere inwoner (met speciale aandacht voor scholieren, ouderen en mensen met een zorgbehoefte)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Goede communicatiecampagnes om inwoners te informeren en enthousiasmeren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Verder vormgeven door input van betrokken partijen: een gezamenlijke pilotperiode waarin het mogelijk is om af te wijken van het bestaande, te leren en te experimenteren 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nl-NL" sz="4400" kern="1200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nl-NL" sz="4800" kern="1200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nl-NL" sz="4800" kern="1200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nl-NL" sz="4800" kern="1200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nl-NL" sz="4800" kern="1200" dirty="0"/>
          </a:p>
        </p:txBody>
      </p:sp>
    </p:spTree>
    <p:extLst>
      <p:ext uri="{BB962C8B-B14F-4D97-AF65-F5344CB8AC3E}">
        <p14:creationId xmlns:p14="http://schemas.microsoft.com/office/powerpoint/2010/main" val="371058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Ontmoetingsbus</a:t>
            </a:r>
            <a:r>
              <a:rPr lang="nl-NL" dirty="0"/>
              <a:t> Reimerswaal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31090" y="2378075"/>
            <a:ext cx="18041917" cy="7924800"/>
          </a:xfrm>
        </p:spPr>
        <p:txBody>
          <a:bodyPr/>
          <a:lstStyle/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nl-NL" sz="4400" dirty="0"/>
              <a:t>De </a:t>
            </a:r>
            <a:r>
              <a:rPr lang="nl-NL" sz="4400" dirty="0" err="1"/>
              <a:t>Ontmoetingsbus</a:t>
            </a:r>
            <a:r>
              <a:rPr lang="nl-NL" sz="4400" dirty="0"/>
              <a:t> biedt uitkomst voor inwoners die naar de huisarts, bibliotheek, het gemeentehuis of bij iemand op bezoek willen. En bevordert de sociale ontmoeting tijdens de rit.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4400" kern="1200" dirty="0">
              <a:solidFill>
                <a:prstClr val="black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4400" kern="1200" dirty="0">
                <a:solidFill>
                  <a:prstClr val="black"/>
                </a:solidFill>
              </a:rPr>
              <a:t>Initiatiefnemers van de </a:t>
            </a:r>
            <a:r>
              <a:rPr lang="nl-NL" sz="4400" kern="1200" dirty="0" err="1">
                <a:solidFill>
                  <a:prstClr val="black"/>
                </a:solidFill>
              </a:rPr>
              <a:t>Ontmoetingsbus</a:t>
            </a:r>
            <a:r>
              <a:rPr lang="nl-NL" sz="4400" kern="1200" dirty="0">
                <a:solidFill>
                  <a:prstClr val="black"/>
                </a:solidFill>
              </a:rPr>
              <a:t> Reimerswaal: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  <a:defRPr/>
            </a:pPr>
            <a:r>
              <a:rPr lang="nl-NL" sz="4400" kern="1200" dirty="0">
                <a:solidFill>
                  <a:prstClr val="black"/>
                </a:solidFill>
              </a:rPr>
              <a:t>Zorggroep Ter Weel 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  <a:defRPr/>
            </a:pPr>
            <a:r>
              <a:rPr lang="nl-NL" sz="4400" kern="1200" dirty="0">
                <a:solidFill>
                  <a:prstClr val="black"/>
                </a:solidFill>
              </a:rPr>
              <a:t>Gemeente Reimerswaal 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  <a:defRPr/>
            </a:pPr>
            <a:r>
              <a:rPr lang="nl-NL" sz="4400" kern="1200" dirty="0">
                <a:solidFill>
                  <a:prstClr val="black"/>
                </a:solidFill>
              </a:rPr>
              <a:t>Buurtbusvereniging Waarde 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  <a:defRPr/>
            </a:pPr>
            <a:r>
              <a:rPr lang="nl-NL" sz="4400" kern="1200" dirty="0">
                <a:solidFill>
                  <a:prstClr val="black"/>
                </a:solidFill>
              </a:rPr>
              <a:t>Connexxion 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  <a:defRPr/>
            </a:pPr>
            <a:r>
              <a:rPr lang="nl-NL" sz="4400" kern="1200" dirty="0">
                <a:solidFill>
                  <a:prstClr val="black"/>
                </a:solidFill>
              </a:rPr>
              <a:t>Provincie Zeeland 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  <a:defRPr/>
            </a:pPr>
            <a:r>
              <a:rPr lang="nl-NL" sz="4400" kern="1200" dirty="0">
                <a:solidFill>
                  <a:prstClr val="black"/>
                </a:solidFill>
              </a:rPr>
              <a:t>AddVision (betrokken als projectbegeleiding)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527" y="5426075"/>
            <a:ext cx="5242480" cy="436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7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Inzet </a:t>
            </a:r>
            <a:r>
              <a:rPr lang="nl-NL" dirty="0" err="1"/>
              <a:t>vraaggestuurde</a:t>
            </a:r>
            <a:r>
              <a:rPr lang="nl-NL" dirty="0"/>
              <a:t> buurtbus</a:t>
            </a:r>
          </a:p>
        </p:txBody>
      </p:sp>
      <p:sp>
        <p:nvSpPr>
          <p:cNvPr id="4" name="Rechthoek 3"/>
          <p:cNvSpPr/>
          <p:nvPr/>
        </p:nvSpPr>
        <p:spPr>
          <a:xfrm>
            <a:off x="1031091" y="2301875"/>
            <a:ext cx="16640960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4400" dirty="0"/>
              <a:t>Looptijd pilotperiode: 5 april – 28 juni 2022 op dinsdagmiddag van 12.30 - 15.00 uur.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4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4400" dirty="0"/>
              <a:t>Periodekeuze vanwege lage bezettingsgraad in de buurtbus.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4400" dirty="0"/>
              <a:t>Buurtbus Waarde wordt in dit tijdsblok ingezet om vraag gestuurde ritten te voorzien. Overige tijden rijdt de Buurtbus volgens de vaste route en dienstregeling.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4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4400" dirty="0"/>
              <a:t>Chauffeurs zijn opgeleid om de </a:t>
            </a:r>
            <a:r>
              <a:rPr lang="nl-NL" sz="4400" dirty="0" err="1"/>
              <a:t>vraaggestuurde</a:t>
            </a:r>
            <a:r>
              <a:rPr lang="nl-NL" sz="4400" dirty="0"/>
              <a:t> ritten te maken. Route en ophaalpunten beschikbaar in de buurtbus op mobiele telefoon.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202395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Pilot </a:t>
            </a:r>
            <a:r>
              <a:rPr lang="nl-NL" dirty="0" err="1"/>
              <a:t>Ontmoetingsbus</a:t>
            </a:r>
            <a:r>
              <a:rPr lang="nl-NL" dirty="0"/>
              <a:t> Reimerswaal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89050" y="2378075"/>
            <a:ext cx="14827150" cy="77251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4400" dirty="0"/>
              <a:t>Betaling van de ritten wordt via een systeem van Connexxion geregeld. In de bus wordt betaald met de pinpas.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4400" dirty="0"/>
              <a:t>Kortingskaarten en het gebruik van de OV-chipkaart zijn niet in te zetten voor deze ritten tijdens de pilotperiode. Na afronding en evaluatie van de pilot kan hierin worden voorzien.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4400" dirty="0"/>
              <a:t>Vaste ritprijs van € 2,00. Gebaseerd op gemiddelde </a:t>
            </a:r>
            <a:br>
              <a:rPr lang="nl-NL" sz="4400" dirty="0"/>
            </a:br>
            <a:r>
              <a:rPr lang="nl-NL" sz="4400" dirty="0"/>
              <a:t>afstand van 6,7 km per rit.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4400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0250" y="6873875"/>
            <a:ext cx="4953000" cy="285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22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Ontmoetingsbus</a:t>
            </a:r>
            <a:r>
              <a:rPr lang="nl-NL" dirty="0"/>
              <a:t> Reimerswaal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31091" y="2225675"/>
            <a:ext cx="13194497" cy="7483475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/>
              <a:t>Reserveren via een aangewezen telefoonnummer GVZ.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/>
              <a:t>Bel minimaal 2 uur van te voren.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/>
              <a:t>Waar mogelijk ritten combineren.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/>
              <a:t>Belangrijkste bestemmingen zijn naar schatting: Markt Kruiningen en zwembad De Inkel Kruiningen zijn.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/>
              <a:t>Andere bestemmingen: gemeentehuis, bibliotheek,  huisarts of op bezoek.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4400" dirty="0"/>
          </a:p>
          <a:p>
            <a:endParaRPr lang="nl-NL" sz="3600" dirty="0"/>
          </a:p>
          <a:p>
            <a:endParaRPr lang="nl-NL" sz="36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650" y="2241550"/>
            <a:ext cx="5398564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07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 naar inwoners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89650" y="2225676"/>
            <a:ext cx="13563600" cy="10419327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4400" kern="1200" dirty="0">
                <a:solidFill>
                  <a:prstClr val="black"/>
                </a:solidFill>
              </a:rPr>
              <a:t>Online kanalen van de partners: Website en </a:t>
            </a:r>
            <a:r>
              <a:rPr lang="nl-NL" sz="4400" kern="1200" dirty="0" err="1">
                <a:solidFill>
                  <a:prstClr val="black"/>
                </a:solidFill>
              </a:rPr>
              <a:t>socials</a:t>
            </a:r>
            <a:r>
              <a:rPr lang="nl-NL" sz="4400" kern="1200" dirty="0">
                <a:solidFill>
                  <a:prstClr val="black"/>
                </a:solidFill>
              </a:rPr>
              <a:t> gemeente Reimerswaal</a:t>
            </a:r>
            <a:r>
              <a:rPr lang="nl-NL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Zorggroep Ter Weel en Provincie Zeeland.</a:t>
            </a:r>
          </a:p>
          <a:p>
            <a:pPr lvl="0">
              <a:spcAft>
                <a:spcPts val="0"/>
              </a:spcAft>
            </a:pPr>
            <a:endParaRPr lang="nl-NL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Fysiek (posters/ flyers verspreiden): Sociale teams, Sociale Hubs, locaties Zorggroep Ter Weel, Gemeentehuis Reimerswaal, Huisartsen, Buurtbus, Huis-aan-huisbladen Reimerswaal.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nl-NL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Persbericht en persmoment heeft plaatsgevonden op donderdag 31 maart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nl-NL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4800" kern="1200" dirty="0">
              <a:solidFill>
                <a:prstClr val="black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4800" kern="1200" dirty="0">
              <a:solidFill>
                <a:prstClr val="black"/>
              </a:solidFill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2235065"/>
            <a:ext cx="5521856" cy="781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99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Evaluatie </a:t>
            </a:r>
            <a:r>
              <a:rPr lang="nl-NL" dirty="0" err="1"/>
              <a:t>Ontmoetingsbus</a:t>
            </a:r>
            <a:r>
              <a:rPr lang="nl-NL" dirty="0"/>
              <a:t> Reimerswaal</a:t>
            </a:r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31091" y="2480609"/>
            <a:ext cx="18041917" cy="840230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/>
              <a:t>AddVision begeleidt de pilot als onafhankelijke partij en verzorgt evaluatie.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000000"/>
                </a:solidFill>
                <a:latin typeface="Calibri" panose="020F0502020204030204" pitchFamily="34" charset="0"/>
              </a:rPr>
              <a:t>Effect van de pilot op de individuele reiziger en inwoner wordt opgehaald d.m.v. een tevredenheidsonderzoek (enquête en/of interviews) en het aantal reizigers en deelnemers aan de pilot.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/>
              <a:t>Na pilotperiode wordt bepaald of </a:t>
            </a:r>
            <a:r>
              <a:rPr lang="nl-NL" sz="4400" dirty="0" err="1"/>
              <a:t>vraaggestuurd</a:t>
            </a:r>
            <a:r>
              <a:rPr lang="nl-NL" sz="4400" dirty="0"/>
              <a:t> aanbieden van de buurtbus breder wordt ingezet.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/>
              <a:t>Pilot biedt bredere informatie over inzet flexibel en fijnmazig vervoer in regio Zeeland.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4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4601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18982-16E4-4E79-99C8-19B933838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Mogelijke opbrengsten op lange(re) termijn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DF04D9-A5FE-4EB3-88E3-E9EC22D33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091" y="2806203"/>
            <a:ext cx="18041917" cy="6749540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Zelfredzaamheid van kwetsbare inwoners door maatwerk vervoer in Reimerswaal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Reduceren van (verborgen) eenzaamheid en armoede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Ontlasten van mantelzorgers en families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Besparing op WMO zorg kosten (vervoer / activiteiten /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inclusiviteit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dagbesteding)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CO2 reductie (deelvervoer / capaciteit benutten / …)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Bereikbaar maken en behouden van bestaande faciliteiten (welzijn / zorg / verenigingen / dagbesteding / kerken)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 voor en door Reimerswaal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Uiteindelijk: blauwdruk / oplossingsrichtingen hoe mobiliteit als middel positief kan bijdragen aan sociale verbinding (op fysieke plaatsen) en de leefbaarheid in Zeeland.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3377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07AD8315FC0940B018538BD8324A02" ma:contentTypeVersion="10" ma:contentTypeDescription="Een nieuw document maken." ma:contentTypeScope="" ma:versionID="fb07f38cf62af8da1638b476682e26ae">
  <xsd:schema xmlns:xsd="http://www.w3.org/2001/XMLSchema" xmlns:xs="http://www.w3.org/2001/XMLSchema" xmlns:p="http://schemas.microsoft.com/office/2006/metadata/properties" xmlns:ns2="29b12277-38b0-4cc7-b292-38a9f0b7df1f" targetNamespace="http://schemas.microsoft.com/office/2006/metadata/properties" ma:root="true" ma:fieldsID="59ee131f01ae5cf965a34a5a75ef6762" ns2:_="">
    <xsd:import namespace="29b12277-38b0-4cc7-b292-38a9f0b7df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12277-38b0-4cc7-b292-38a9f0b7df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BC8F42-4BE2-4993-B118-E67EC076BB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579DE9-66BC-418C-940C-70CBC5B2864A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d40c927c-b787-4c53-98a4-fa1943ea7d2b"/>
    <ds:schemaRef ds:uri="http://purl.org/dc/elements/1.1/"/>
    <ds:schemaRef ds:uri="795e4f24-ad58-4869-931c-5d9b6b6a73f3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F460661-01E4-46BC-97BA-065F2C0E96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12277-38b0-4cc7-b292-38a9f0b7df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19343</TotalTime>
  <Words>619</Words>
  <Application>Microsoft Office PowerPoint</Application>
  <PresentationFormat>Aangepast</PresentationFormat>
  <Paragraphs>81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</vt:lpstr>
      <vt:lpstr>PF Din Stencil</vt:lpstr>
      <vt:lpstr>Symbol</vt:lpstr>
      <vt:lpstr>Office Theme</vt:lpstr>
      <vt:lpstr>Pilot Ontmoetingsbus Reimerswaal</vt:lpstr>
      <vt:lpstr>Aanleiding Ontmoetingsbus Reimerswaal</vt:lpstr>
      <vt:lpstr>Ontmoetingsbus Reimerswaal</vt:lpstr>
      <vt:lpstr>Inzet vraaggestuurde buurtbus</vt:lpstr>
      <vt:lpstr>Pilot Ontmoetingsbus Reimerswaal</vt:lpstr>
      <vt:lpstr>Ontmoetingsbus Reimerswaal</vt:lpstr>
      <vt:lpstr>Communicatie naar inwoners</vt:lpstr>
      <vt:lpstr>Evaluatie Ontmoetingsbus Reimerswaal</vt:lpstr>
      <vt:lpstr>Mogelijke opbrengsten op lange(re) termijn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Provincie Zeeland sjabloon handleiding</dc:title>
  <dc:creator>Vader N. (Niels)</dc:creator>
  <cp:lastModifiedBy>Maaike Louwerse</cp:lastModifiedBy>
  <cp:revision>105</cp:revision>
  <dcterms:created xsi:type="dcterms:W3CDTF">2020-04-06T12:34:19Z</dcterms:created>
  <dcterms:modified xsi:type="dcterms:W3CDTF">2022-06-16T14:26:36Z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2020-04-06T00:00:00Z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2020-04-06T00:00:00Z</vt:filetime>
  </property>
  <property fmtid="{D5CDD505-2E9C-101B-9397-08002B2CF9AE}" pid="5" name="ContentTypeId">
    <vt:lpwstr>0x0101006907AD8315FC0940B018538BD8324A02</vt:lpwstr>
  </property>
</Properties>
</file>