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76" r:id="rId5"/>
    <p:sldId id="277" r:id="rId6"/>
    <p:sldId id="278" r:id="rId7"/>
    <p:sldId id="275" r:id="rId8"/>
  </p:sldIdLst>
  <p:sldSz cx="9144000" cy="6858000" type="screen4x3"/>
  <p:notesSz cx="9926638" cy="679767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37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0BB787-5F50-4B17-8B03-0D7C761088E4}" v="14" dt="2022-08-30T12:27:31.2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87309" autoAdjust="0"/>
  </p:normalViewPr>
  <p:slideViewPr>
    <p:cSldViewPr>
      <p:cViewPr varScale="1">
        <p:scale>
          <a:sx n="75" d="100"/>
          <a:sy n="75" d="100"/>
        </p:scale>
        <p:origin x="1603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20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FDF63-6B3B-4BBD-A808-409E00218E90}" type="datetimeFigureOut">
              <a:rPr lang="nl-NL" smtClean="0"/>
              <a:t>2-9-2022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2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22800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6EE87-8A9B-405A-9059-61E20630BB8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8171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BBDDA-6596-429E-B8D6-9449450F9B66}" type="datetimeFigureOut">
              <a:rPr lang="nl-NL" smtClean="0"/>
              <a:t>2-9-2022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2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22800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D1461-F66F-4D93-AFB6-0744AFF48AA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754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A7BE5AB-8D28-403A-ACF6-77524BFE6D2B}" type="datetime1">
              <a:rPr lang="nl-NL" smtClean="0"/>
              <a:t>2-9-2022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D1461-F66F-4D93-AFB6-0744AFF48AA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544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 b="1">
                <a:solidFill>
                  <a:schemeClr val="tx1"/>
                </a:solidFill>
              </a:defRPr>
            </a:lvl1pPr>
          </a:lstStyle>
          <a:p>
            <a:r>
              <a:rPr kumimoji="0" lang="nl-NL" dirty="0"/>
              <a:t>Klik om de stijl </a:t>
            </a:r>
            <a:br>
              <a:rPr kumimoji="0" lang="nl-NL" dirty="0"/>
            </a:br>
            <a:r>
              <a:rPr kumimoji="0" lang="nl-NL" dirty="0"/>
              <a:t>te bewerken</a:t>
            </a:r>
            <a:endParaRPr kumimoji="0" lang="en-US" dirty="0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19200" y="5199856"/>
            <a:ext cx="6858000" cy="533400"/>
          </a:xfrm>
        </p:spPr>
        <p:txBody>
          <a:bodyPr/>
          <a:lstStyle>
            <a:lvl1pPr marL="0" indent="0" algn="r">
              <a:buNone/>
              <a:defRPr sz="2000" b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de ondertitelstijl van het model te bewerken</a:t>
            </a:r>
            <a:endParaRPr kumimoji="0" lang="en-US" dirty="0"/>
          </a:p>
        </p:txBody>
      </p:sp>
      <p:sp>
        <p:nvSpPr>
          <p:cNvPr id="21" name="Rechthoe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hoe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hoe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9" name="Afbeelding 1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9525" y="-387424"/>
            <a:ext cx="9143999" cy="3132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ctangle 6"/>
          <p:cNvSpPr>
            <a:spLocks noChangeArrowheads="1"/>
          </p:cNvSpPr>
          <p:nvPr userDrawn="1"/>
        </p:nvSpPr>
        <p:spPr bwMode="auto">
          <a:xfrm>
            <a:off x="11259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-108520" y="2276738"/>
            <a:ext cx="9263780" cy="144145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2420883"/>
            <a:ext cx="9155260" cy="360045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ijdelijke aanduiding voor datum 1"/>
          <p:cNvSpPr>
            <a:spLocks noGrp="1"/>
          </p:cNvSpPr>
          <p:nvPr>
            <p:ph type="dt" sz="half" idx="2"/>
          </p:nvPr>
        </p:nvSpPr>
        <p:spPr>
          <a:xfrm>
            <a:off x="8028384" y="24158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3B6A14F-D865-483E-9C65-C4888A08283F}" type="datetime7">
              <a:rPr lang="nl-NL" smtClean="0"/>
              <a:pPr/>
              <a:t>sep-22</a:t>
            </a:fld>
            <a:endParaRPr lang="nl-NL" dirty="0"/>
          </a:p>
        </p:txBody>
      </p:sp>
      <p:pic>
        <p:nvPicPr>
          <p:cNvPr id="17" name="Picture 2" descr="F:\1.0 Secretariaat\1.12 Handtekeningen en logo's\Logo's\swvlogonieuw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03002"/>
            <a:ext cx="1598187" cy="63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772816"/>
            <a:ext cx="8229600" cy="4356712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"/>
          <p:cNvSpPr>
            <a:spLocks noChangeArrowheads="1"/>
          </p:cNvSpPr>
          <p:nvPr userDrawn="1"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4" name="Rectangle 2"/>
          <p:cNvSpPr>
            <a:spLocks noChangeArrowheads="1"/>
          </p:cNvSpPr>
          <p:nvPr userDrawn="1"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elijkbenige driehoe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0600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7" name="Rechthoe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2" name="Afbeelding 11" descr="beel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1"/>
            <a:ext cx="9267329" cy="242161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108520" y="2276738"/>
            <a:ext cx="9263780" cy="144145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4041648" cy="438414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632198" y="1769768"/>
            <a:ext cx="4041648" cy="438414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Rectangle 1"/>
          <p:cNvSpPr>
            <a:spLocks noChangeArrowheads="1"/>
          </p:cNvSpPr>
          <p:nvPr userDrawn="1"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7" name="Rectangle 2"/>
          <p:cNvSpPr>
            <a:spLocks noChangeArrowheads="1"/>
          </p:cNvSpPr>
          <p:nvPr userDrawn="1"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 dirty="0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Rectangle 1"/>
          <p:cNvSpPr>
            <a:spLocks noChangeArrowheads="1"/>
          </p:cNvSpPr>
          <p:nvPr userDrawn="1"/>
        </p:nvSpPr>
        <p:spPr bwMode="auto">
          <a:xfrm>
            <a:off x="-108520" y="1124744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4" name="Rectangle 2"/>
          <p:cNvSpPr>
            <a:spLocks noChangeArrowheads="1"/>
          </p:cNvSpPr>
          <p:nvPr userDrawn="1"/>
        </p:nvSpPr>
        <p:spPr bwMode="auto">
          <a:xfrm>
            <a:off x="-108520" y="1196752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 verbindingslijn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elijkbenige driehoe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0192" y="90872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300192" y="1844824"/>
            <a:ext cx="2514600" cy="4176464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Tekststijl van het model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quarter" idx="1"/>
          </p:nvPr>
        </p:nvSpPr>
        <p:spPr>
          <a:xfrm>
            <a:off x="304800" y="908720"/>
            <a:ext cx="5715000" cy="511108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nl-NL"/>
              <a:t>Tekststijl van het model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Rectangle 1"/>
          <p:cNvSpPr>
            <a:spLocks noChangeArrowheads="1"/>
          </p:cNvSpPr>
          <p:nvPr userDrawn="1"/>
        </p:nvSpPr>
        <p:spPr bwMode="auto">
          <a:xfrm>
            <a:off x="-108520" y="260648"/>
            <a:ext cx="9263780" cy="72073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9" name="Rectangle 2"/>
          <p:cNvSpPr>
            <a:spLocks noChangeArrowheads="1"/>
          </p:cNvSpPr>
          <p:nvPr userDrawn="1"/>
        </p:nvSpPr>
        <p:spPr bwMode="auto">
          <a:xfrm>
            <a:off x="-108520" y="332656"/>
            <a:ext cx="9263780" cy="90011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9" name="Gelijkbenige driehoe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1520" y="6369893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46856" y="206152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nl-NL" dirty="0"/>
              <a:t>Klik om de stijl te bewerken</a:t>
            </a:r>
            <a:endParaRPr kumimoji="0" lang="en-US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4287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dirty="0"/>
              <a:t>Klik om de modelstijlen te bewerken</a:t>
            </a:r>
          </a:p>
          <a:p>
            <a:pPr lvl="1" eaLnBrk="1" latinLnBrk="0" hangingPunct="1"/>
            <a:r>
              <a:rPr kumimoji="0" lang="nl-NL" dirty="0"/>
              <a:t>Tweede niveau</a:t>
            </a:r>
          </a:p>
          <a:p>
            <a:pPr lvl="2" eaLnBrk="1" latinLnBrk="0" hangingPunct="1"/>
            <a:r>
              <a:rPr kumimoji="0" lang="nl-NL" dirty="0"/>
              <a:t>Derde niveau</a:t>
            </a:r>
          </a:p>
          <a:p>
            <a:pPr lvl="3" eaLnBrk="1" latinLnBrk="0" hangingPunct="1"/>
            <a:r>
              <a:rPr kumimoji="0" lang="nl-NL" dirty="0"/>
              <a:t>Vierde niveau</a:t>
            </a:r>
          </a:p>
          <a:p>
            <a:pPr lvl="4" eaLnBrk="1" latinLnBrk="0" hangingPunct="1"/>
            <a:r>
              <a:rPr kumimoji="0" lang="nl-NL" dirty="0"/>
              <a:t>Vijfde niveau</a:t>
            </a:r>
            <a:endParaRPr kumimoji="0" lang="en-US" dirty="0"/>
          </a:p>
        </p:txBody>
      </p:sp>
      <p:sp>
        <p:nvSpPr>
          <p:cNvPr id="29" name="Rechte verbindingslijn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-1" y="6282055"/>
            <a:ext cx="9144001" cy="575945"/>
          </a:xfrm>
          <a:prstGeom prst="rect">
            <a:avLst/>
          </a:prstGeom>
          <a:solidFill>
            <a:srgbClr val="B8CA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07503" y="6351891"/>
            <a:ext cx="31718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000" b="1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Bold"/>
              </a:rPr>
              <a:t>SWVO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Stationspark</a:t>
            </a:r>
            <a:r>
              <a:rPr lang="en-US" sz="1000" dirty="0">
                <a:solidFill>
                  <a:srgbClr val="45267F"/>
                </a:solidFill>
                <a:effectLst/>
                <a:latin typeface="Arial Narrow"/>
                <a:ea typeface="Calibri"/>
                <a:cs typeface="FrutigerLT-LightCn"/>
              </a:rPr>
              <a:t>  27e, 4462 DZ Goes  Tel. 0113 – 24 23 66</a:t>
            </a:r>
            <a:endParaRPr lang="nl-NL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655246" y="6369892"/>
            <a:ext cx="2381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nl-NL" sz="1400">
                <a:solidFill>
                  <a:srgbClr val="E2E9AE"/>
                </a:solidFill>
                <a:effectLst/>
                <a:latin typeface="Arial Black"/>
                <a:ea typeface="Calibri"/>
                <a:cs typeface="Times New Roman"/>
              </a:rPr>
              <a:t>www.swvo.nl</a:t>
            </a:r>
            <a:endParaRPr lang="nl-NL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Rectangle 1"/>
          <p:cNvSpPr>
            <a:spLocks noChangeArrowheads="1"/>
          </p:cNvSpPr>
          <p:nvPr userDrawn="1"/>
        </p:nvSpPr>
        <p:spPr bwMode="auto">
          <a:xfrm>
            <a:off x="-1" y="1137315"/>
            <a:ext cx="9155261" cy="45719"/>
          </a:xfrm>
          <a:prstGeom prst="rect">
            <a:avLst/>
          </a:prstGeom>
          <a:solidFill>
            <a:srgbClr val="467F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sp>
        <p:nvSpPr>
          <p:cNvPr id="16" name="Rectangle 2"/>
          <p:cNvSpPr>
            <a:spLocks noChangeArrowheads="1"/>
          </p:cNvSpPr>
          <p:nvPr userDrawn="1"/>
        </p:nvSpPr>
        <p:spPr bwMode="auto">
          <a:xfrm>
            <a:off x="0" y="1230838"/>
            <a:ext cx="9155260" cy="55925"/>
          </a:xfrm>
          <a:prstGeom prst="rect">
            <a:avLst/>
          </a:prstGeom>
          <a:solidFill>
            <a:srgbClr val="4526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nl-NL"/>
          </a:p>
        </p:txBody>
      </p:sp>
      <p:pic>
        <p:nvPicPr>
          <p:cNvPr id="17" name="Picture 2" descr="F:\1.0 Secretariaat\1.12 Handtekeningen en logo's\Logo's\swvlogonieuw.gi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03002"/>
            <a:ext cx="1598187" cy="63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5">
            <a:lumMod val="25000"/>
          </a:schemeClr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Arial" pitchFamily="34" charset="0"/>
        <a:buChar char="•"/>
        <a:defRPr kumimoji="0"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itchFamily="2" charset="2"/>
        <a:buChar char=""/>
        <a:defRPr kumimoji="0"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Arial" pitchFamily="34" charset="0"/>
        <a:buChar char="•"/>
        <a:defRPr kumimoji="0" sz="1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>
            <a:extLst>
              <a:ext uri="{FF2B5EF4-FFF2-40B4-BE49-F238E27FC236}">
                <a16:creationId xmlns:a16="http://schemas.microsoft.com/office/drawing/2014/main" id="{288FF8F3-EA4C-4D3B-B750-7A02F51D39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000" y="1890000"/>
            <a:ext cx="8784000" cy="313093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Ontwikkeling kosten HH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93F403E3-F3FC-4506-A475-8E6C7BEF4232}"/>
              </a:ext>
            </a:extLst>
          </p:cNvPr>
          <p:cNvSpPr/>
          <p:nvPr/>
        </p:nvSpPr>
        <p:spPr>
          <a:xfrm>
            <a:off x="367406" y="2492896"/>
            <a:ext cx="766330" cy="3024336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E145A85-7592-4C2B-BEB4-8307BD81F952}"/>
              </a:ext>
            </a:extLst>
          </p:cNvPr>
          <p:cNvSpPr txBox="1"/>
          <p:nvPr/>
        </p:nvSpPr>
        <p:spPr>
          <a:xfrm>
            <a:off x="403334" y="5011775"/>
            <a:ext cx="726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0 -meting</a:t>
            </a:r>
            <a:endParaRPr lang="LID4096" sz="1200" b="1" dirty="0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96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460C9CA0-3110-43DB-BD48-64B715921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00" y="1890000"/>
            <a:ext cx="8781347" cy="316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Ontwikkeling kosten BG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4580FFDC-04F7-49D4-9007-CDF620D02834}"/>
              </a:ext>
            </a:extLst>
          </p:cNvPr>
          <p:cNvSpPr/>
          <p:nvPr/>
        </p:nvSpPr>
        <p:spPr>
          <a:xfrm>
            <a:off x="360000" y="2313973"/>
            <a:ext cx="766800" cy="3192329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715EB63-213E-41F1-A506-E55CDEB45BEC}"/>
              </a:ext>
            </a:extLst>
          </p:cNvPr>
          <p:cNvSpPr txBox="1"/>
          <p:nvPr/>
        </p:nvSpPr>
        <p:spPr>
          <a:xfrm>
            <a:off x="431464" y="5011775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0 -meting</a:t>
            </a:r>
            <a:endParaRPr lang="LID4096" sz="1200" b="1" dirty="0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2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9FE57408-830E-40B5-9EBD-61A294451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6000" y="3960000"/>
            <a:ext cx="3914097" cy="230760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29EE6FF-6465-456B-BEE8-6D107B80A8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000" y="3960000"/>
            <a:ext cx="3912684" cy="230760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4AC5528-78EF-4797-94E9-E165EB7718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2000" y="1335600"/>
            <a:ext cx="4250028" cy="2376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Meer inzet reguliere ondersteuning</a:t>
            </a:r>
          </a:p>
        </p:txBody>
      </p:sp>
      <p:sp>
        <p:nvSpPr>
          <p:cNvPr id="20" name="Rechthoek: afgeronde hoeken 19">
            <a:extLst>
              <a:ext uri="{FF2B5EF4-FFF2-40B4-BE49-F238E27FC236}">
                <a16:creationId xmlns:a16="http://schemas.microsoft.com/office/drawing/2014/main" id="{0E332CED-BDC8-4E47-A3CD-EF31875B941C}"/>
              </a:ext>
            </a:extLst>
          </p:cNvPr>
          <p:cNvSpPr/>
          <p:nvPr/>
        </p:nvSpPr>
        <p:spPr>
          <a:xfrm>
            <a:off x="2843808" y="1994472"/>
            <a:ext cx="468128" cy="2040076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79DBCB31-E879-4421-83C9-E28AB71AA933}"/>
              </a:ext>
            </a:extLst>
          </p:cNvPr>
          <p:cNvSpPr txBox="1"/>
          <p:nvPr/>
        </p:nvSpPr>
        <p:spPr>
          <a:xfrm>
            <a:off x="2779591" y="3587305"/>
            <a:ext cx="596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0 -meting</a:t>
            </a:r>
            <a:endParaRPr kumimoji="0" lang="LID4096" sz="105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9B881F45-5C30-48FF-AB3E-7093E64B570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024" y="2278613"/>
            <a:ext cx="1266003" cy="1315061"/>
          </a:xfrm>
          <a:prstGeom prst="rect">
            <a:avLst/>
          </a:prstGeom>
          <a:noFill/>
        </p:spPr>
      </p:pic>
      <p:sp>
        <p:nvSpPr>
          <p:cNvPr id="23" name="Rechthoek: afgeronde hoeken 22">
            <a:extLst>
              <a:ext uri="{FF2B5EF4-FFF2-40B4-BE49-F238E27FC236}">
                <a16:creationId xmlns:a16="http://schemas.microsoft.com/office/drawing/2014/main" id="{5425856A-0A40-4420-8B76-56AC378C44CC}"/>
              </a:ext>
            </a:extLst>
          </p:cNvPr>
          <p:cNvSpPr/>
          <p:nvPr/>
        </p:nvSpPr>
        <p:spPr>
          <a:xfrm>
            <a:off x="751528" y="4581128"/>
            <a:ext cx="468128" cy="2012734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2830AD6-C79D-4F8E-9B09-AABCEC90961C}"/>
              </a:ext>
            </a:extLst>
          </p:cNvPr>
          <p:cNvSpPr txBox="1"/>
          <p:nvPr/>
        </p:nvSpPr>
        <p:spPr>
          <a:xfrm>
            <a:off x="687311" y="6178364"/>
            <a:ext cx="596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0 -meting</a:t>
            </a:r>
            <a:endParaRPr kumimoji="0" lang="LID4096" sz="105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" name="Rechthoek: afgeronde hoeken 24">
            <a:extLst>
              <a:ext uri="{FF2B5EF4-FFF2-40B4-BE49-F238E27FC236}">
                <a16:creationId xmlns:a16="http://schemas.microsoft.com/office/drawing/2014/main" id="{4DDAB095-BD01-4E27-B9D2-B08374AE864E}"/>
              </a:ext>
            </a:extLst>
          </p:cNvPr>
          <p:cNvSpPr/>
          <p:nvPr/>
        </p:nvSpPr>
        <p:spPr>
          <a:xfrm>
            <a:off x="4948474" y="4581128"/>
            <a:ext cx="468128" cy="2012400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F3F3699C-EA24-41AC-A885-D7AA9159039A}"/>
              </a:ext>
            </a:extLst>
          </p:cNvPr>
          <p:cNvSpPr txBox="1"/>
          <p:nvPr/>
        </p:nvSpPr>
        <p:spPr>
          <a:xfrm>
            <a:off x="4884258" y="6178364"/>
            <a:ext cx="596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5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0 -meting</a:t>
            </a:r>
            <a:endParaRPr kumimoji="0" lang="LID4096" sz="105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07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435280" cy="914400"/>
          </a:xfrm>
        </p:spPr>
        <p:txBody>
          <a:bodyPr>
            <a:normAutofit/>
          </a:bodyPr>
          <a:lstStyle/>
          <a:p>
            <a:r>
              <a:rPr lang="nl-NL" sz="2900" dirty="0"/>
              <a:t>Inzet waakvlam (WV) bij Begeleiding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6BA12C9-C1E1-43CF-B262-2F30ED250A94}"/>
              </a:ext>
            </a:extLst>
          </p:cNvPr>
          <p:cNvSpPr txBox="1"/>
          <p:nvPr/>
        </p:nvSpPr>
        <p:spPr>
          <a:xfrm>
            <a:off x="7884368" y="1556792"/>
            <a:ext cx="997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Gebaseerd op aantal cliënten  per periode i.p.v. kwartaal.</a:t>
            </a:r>
          </a:p>
          <a:p>
            <a:r>
              <a:rPr lang="nl-NL" sz="1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Brondatum:</a:t>
            </a:r>
          </a:p>
          <a:p>
            <a:r>
              <a:rPr lang="nl-NL" sz="10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30-8-2022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AC49E687-F086-4E10-BBD7-F3D48A095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000" y="1555200"/>
            <a:ext cx="6252600" cy="434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146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VO4">
  <a:themeElements>
    <a:clrScheme name="Aangepast 2">
      <a:dk1>
        <a:sysClr val="windowText" lastClr="000000"/>
      </a:dk1>
      <a:lt1>
        <a:sysClr val="window" lastClr="FFFFFF"/>
      </a:lt1>
      <a:dk2>
        <a:srgbClr val="45267F"/>
      </a:dk2>
      <a:lt2>
        <a:srgbClr val="DEDEDE"/>
      </a:lt2>
      <a:accent1>
        <a:srgbClr val="FFFFFF"/>
      </a:accent1>
      <a:accent2>
        <a:srgbClr val="45267F"/>
      </a:accent2>
      <a:accent3>
        <a:srgbClr val="424456"/>
      </a:accent3>
      <a:accent4>
        <a:srgbClr val="7F7F7F"/>
      </a:accent4>
      <a:accent5>
        <a:srgbClr val="DEDEDE"/>
      </a:accent5>
      <a:accent6>
        <a:srgbClr val="45267F"/>
      </a:accent6>
      <a:hlink>
        <a:srgbClr val="467FC1"/>
      </a:hlink>
      <a:folHlink>
        <a:srgbClr val="C4652D"/>
      </a:folHlink>
    </a:clrScheme>
    <a:fontScheme name="Aangepast 2">
      <a:majorFont>
        <a:latin typeface="Arial Black"/>
        <a:ea typeface=""/>
        <a:cs typeface=""/>
      </a:majorFont>
      <a:minorFont>
        <a:latin typeface="Arial Narrow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000" dirty="0" smtClean="0">
            <a:solidFill>
              <a:schemeClr val="bg1"/>
            </a:solidFill>
            <a:latin typeface="Franklin Gothic Book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WVO presentatie powerpoint" id="{F474C509-E1A3-42C9-BB62-90E9440F7E84}" vid="{9E2C8CE8-588E-42B9-8D19-F13DBB306B02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07AD8315FC0940B018538BD8324A02" ma:contentTypeVersion="13" ma:contentTypeDescription="Een nieuw document maken." ma:contentTypeScope="" ma:versionID="650cab30a8a4f9e046d0777a4a020b03">
  <xsd:schema xmlns:xsd="http://www.w3.org/2001/XMLSchema" xmlns:xs="http://www.w3.org/2001/XMLSchema" xmlns:p="http://schemas.microsoft.com/office/2006/metadata/properties" xmlns:ns2="29b12277-38b0-4cc7-b292-38a9f0b7df1f" xmlns:ns3="f1bdf958-f27f-4771-92e5-f97aadd8e5d1" targetNamespace="http://schemas.microsoft.com/office/2006/metadata/properties" ma:root="true" ma:fieldsID="f8d0a8f34a0d48672b24638b6e77c5b9" ns2:_="" ns3:_="">
    <xsd:import namespace="29b12277-38b0-4cc7-b292-38a9f0b7df1f"/>
    <xsd:import namespace="f1bdf958-f27f-4771-92e5-f97aadd8e5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12277-38b0-4cc7-b292-38a9f0b7df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ab0c5146-92d9-4dc0-befd-a762c1cc30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bdf958-f27f-4771-92e5-f97aadd8e5d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cef18f95-c8d2-4d11-9fa7-e6543e024a6f}" ma:internalName="TaxCatchAll" ma:showField="CatchAllData" ma:web="f1bdf958-f27f-4771-92e5-f97aadd8e5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1bdf958-f27f-4771-92e5-f97aadd8e5d1" xsi:nil="true"/>
    <lcf76f155ced4ddcb4097134ff3c332f xmlns="29b12277-38b0-4cc7-b292-38a9f0b7df1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965ACE-90CC-4483-BABC-6FED853A09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b12277-38b0-4cc7-b292-38a9f0b7df1f"/>
    <ds:schemaRef ds:uri="f1bdf958-f27f-4771-92e5-f97aadd8e5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E31B64-FF49-47DB-A9AC-2B3955ABD554}">
  <ds:schemaRefs>
    <ds:schemaRef ds:uri="http://schemas.microsoft.com/office/2006/metadata/properties"/>
    <ds:schemaRef ds:uri="http://schemas.microsoft.com/office/infopath/2007/PartnerControls"/>
    <ds:schemaRef ds:uri="f1bdf958-f27f-4771-92e5-f97aadd8e5d1"/>
    <ds:schemaRef ds:uri="29b12277-38b0-4cc7-b292-38a9f0b7df1f"/>
  </ds:schemaRefs>
</ds:datastoreItem>
</file>

<file path=customXml/itemProps3.xml><?xml version="1.0" encoding="utf-8"?>
<ds:datastoreItem xmlns:ds="http://schemas.openxmlformats.org/officeDocument/2006/customXml" ds:itemID="{42DD30AC-A546-47C4-8F94-D018F2FA72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SWVO presentatie powerpoint</Template>
  <TotalTime>443</TotalTime>
  <Words>52</Words>
  <Application>Microsoft Office PowerPoint</Application>
  <PresentationFormat>Diavoorstelling (4:3)</PresentationFormat>
  <Paragraphs>14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Wingdings</vt:lpstr>
      <vt:lpstr>Wingdings 3</vt:lpstr>
      <vt:lpstr>SWVO4</vt:lpstr>
      <vt:lpstr>Ontwikkeling kosten HH</vt:lpstr>
      <vt:lpstr>Ontwikkeling kosten BG</vt:lpstr>
      <vt:lpstr>Meer inzet reguliere ondersteuning</vt:lpstr>
      <vt:lpstr>Inzet waakvlam (WV) bij Begeleiding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Schuurman</dc:creator>
  <cp:lastModifiedBy>Maaike Louwerse</cp:lastModifiedBy>
  <cp:revision>88</cp:revision>
  <cp:lastPrinted>2020-03-10T08:07:22Z</cp:lastPrinted>
  <dcterms:created xsi:type="dcterms:W3CDTF">2020-01-23T15:43:51Z</dcterms:created>
  <dcterms:modified xsi:type="dcterms:W3CDTF">2022-09-02T09:38:12Z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0x0101006907AD8315FC0940B018538BD8324A02</vt:lpwstr>
  </property>
  <property fmtid="{D5CDD505-2E9C-101B-9397-08002B2CF9AE}" pid="4" name="Order">
    <vt:r8>11000</vt:r8>
  </property>
</Properties>
</file>