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handoutMasterIdLst>
    <p:handoutMasterId r:id="rId10"/>
  </p:handoutMasterIdLst>
  <p:sldIdLst>
    <p:sldId id="276" r:id="rId5"/>
    <p:sldId id="277" r:id="rId6"/>
    <p:sldId id="278" r:id="rId7"/>
    <p:sldId id="275" r:id="rId8"/>
  </p:sldIdLst>
  <p:sldSz cx="9144000" cy="6858000" type="screen4x3"/>
  <p:notesSz cx="9926638" cy="6797675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  <a:srgbClr val="3737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 autoAdjust="0"/>
    <p:restoredTop sz="87309" autoAdjust="0"/>
  </p:normalViewPr>
  <p:slideViewPr>
    <p:cSldViewPr>
      <p:cViewPr varScale="1">
        <p:scale>
          <a:sx n="99" d="100"/>
          <a:sy n="99" d="100"/>
        </p:scale>
        <p:origin x="1158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6" d="100"/>
          <a:sy n="116" d="100"/>
        </p:scale>
        <p:origin x="209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landa Ruijten-Goetheer" userId="59aa4a9b-7844-4d6d-a24f-aca4db294162" providerId="ADAL" clId="{E85DD62A-F7C9-470B-B102-8153E5DC91C4}"/>
    <pc:docChg chg="undo custSel modSld">
      <pc:chgData name="Jolanda Ruijten-Goetheer" userId="59aa4a9b-7844-4d6d-a24f-aca4db294162" providerId="ADAL" clId="{E85DD62A-F7C9-470B-B102-8153E5DC91C4}" dt="2022-11-10T12:15:18.435" v="102" actId="1076"/>
      <pc:docMkLst>
        <pc:docMk/>
      </pc:docMkLst>
      <pc:sldChg chg="addSp delSp modSp mod">
        <pc:chgData name="Jolanda Ruijten-Goetheer" userId="59aa4a9b-7844-4d6d-a24f-aca4db294162" providerId="ADAL" clId="{E85DD62A-F7C9-470B-B102-8153E5DC91C4}" dt="2022-11-10T12:15:18.435" v="102" actId="1076"/>
        <pc:sldMkLst>
          <pc:docMk/>
          <pc:sldMk cId="3592146190" sldId="275"/>
        </pc:sldMkLst>
        <pc:spChg chg="mod">
          <ac:chgData name="Jolanda Ruijten-Goetheer" userId="59aa4a9b-7844-4d6d-a24f-aca4db294162" providerId="ADAL" clId="{E85DD62A-F7C9-470B-B102-8153E5DC91C4}" dt="2022-11-10T11:59:17.651" v="47" actId="6549"/>
          <ac:spMkLst>
            <pc:docMk/>
            <pc:sldMk cId="3592146190" sldId="275"/>
            <ac:spMk id="8" creationId="{46BA12C9-C1E1-43CF-B262-2F30ED250A94}"/>
          </ac:spMkLst>
        </pc:spChg>
        <pc:picChg chg="add del mod">
          <ac:chgData name="Jolanda Ruijten-Goetheer" userId="59aa4a9b-7844-4d6d-a24f-aca4db294162" providerId="ADAL" clId="{E85DD62A-F7C9-470B-B102-8153E5DC91C4}" dt="2022-11-10T12:12:29.470" v="65" actId="478"/>
          <ac:picMkLst>
            <pc:docMk/>
            <pc:sldMk cId="3592146190" sldId="275"/>
            <ac:picMk id="3" creationId="{16DA56F2-8F19-47FD-BD84-85D092989C44}"/>
          </ac:picMkLst>
        </pc:picChg>
        <pc:picChg chg="add del mod">
          <ac:chgData name="Jolanda Ruijten-Goetheer" userId="59aa4a9b-7844-4d6d-a24f-aca4db294162" providerId="ADAL" clId="{E85DD62A-F7C9-470B-B102-8153E5DC91C4}" dt="2022-11-10T12:14:12.361" v="86" actId="478"/>
          <ac:picMkLst>
            <pc:docMk/>
            <pc:sldMk cId="3592146190" sldId="275"/>
            <ac:picMk id="4" creationId="{755FB349-508D-4975-8B56-7E0B6E3F284F}"/>
          </ac:picMkLst>
        </pc:picChg>
        <pc:picChg chg="add del">
          <ac:chgData name="Jolanda Ruijten-Goetheer" userId="59aa4a9b-7844-4d6d-a24f-aca4db294162" providerId="ADAL" clId="{E85DD62A-F7C9-470B-B102-8153E5DC91C4}" dt="2022-11-10T12:14:44.549" v="88" actId="478"/>
          <ac:picMkLst>
            <pc:docMk/>
            <pc:sldMk cId="3592146190" sldId="275"/>
            <ac:picMk id="5" creationId="{57910B47-1587-45E3-8B84-CDD8FAB73E92}"/>
          </ac:picMkLst>
        </pc:picChg>
        <pc:picChg chg="add mod">
          <ac:chgData name="Jolanda Ruijten-Goetheer" userId="59aa4a9b-7844-4d6d-a24f-aca4db294162" providerId="ADAL" clId="{E85DD62A-F7C9-470B-B102-8153E5DC91C4}" dt="2022-11-10T12:15:18.435" v="102" actId="1076"/>
          <ac:picMkLst>
            <pc:docMk/>
            <pc:sldMk cId="3592146190" sldId="275"/>
            <ac:picMk id="6" creationId="{65A0FFE1-F0AB-43ED-9ACC-80F44697D538}"/>
          </ac:picMkLst>
        </pc:picChg>
        <pc:picChg chg="del">
          <ac:chgData name="Jolanda Ruijten-Goetheer" userId="59aa4a9b-7844-4d6d-a24f-aca4db294162" providerId="ADAL" clId="{E85DD62A-F7C9-470B-B102-8153E5DC91C4}" dt="2022-11-10T11:59:36.807" v="48" actId="478"/>
          <ac:picMkLst>
            <pc:docMk/>
            <pc:sldMk cId="3592146190" sldId="275"/>
            <ac:picMk id="9" creationId="{AC49E687-F086-4E10-BBD7-F3D48A095449}"/>
          </ac:picMkLst>
        </pc:picChg>
      </pc:sldChg>
      <pc:sldChg chg="addSp delSp modSp mod">
        <pc:chgData name="Jolanda Ruijten-Goetheer" userId="59aa4a9b-7844-4d6d-a24f-aca4db294162" providerId="ADAL" clId="{E85DD62A-F7C9-470B-B102-8153E5DC91C4}" dt="2022-11-10T11:53:37.201" v="9" actId="167"/>
        <pc:sldMkLst>
          <pc:docMk/>
          <pc:sldMk cId="2479967090" sldId="276"/>
        </pc:sldMkLst>
        <pc:picChg chg="add del">
          <ac:chgData name="Jolanda Ruijten-Goetheer" userId="59aa4a9b-7844-4d6d-a24f-aca4db294162" providerId="ADAL" clId="{E85DD62A-F7C9-470B-B102-8153E5DC91C4}" dt="2022-11-10T11:31:51.563" v="1"/>
          <ac:picMkLst>
            <pc:docMk/>
            <pc:sldMk cId="2479967090" sldId="276"/>
            <ac:picMk id="3" creationId="{5A6F77D5-7F64-4C33-BCCC-4FD7FF473DDA}"/>
          </ac:picMkLst>
        </pc:picChg>
        <pc:picChg chg="add mod ord">
          <ac:chgData name="Jolanda Ruijten-Goetheer" userId="59aa4a9b-7844-4d6d-a24f-aca4db294162" providerId="ADAL" clId="{E85DD62A-F7C9-470B-B102-8153E5DC91C4}" dt="2022-11-10T11:53:37.201" v="9" actId="167"/>
          <ac:picMkLst>
            <pc:docMk/>
            <pc:sldMk cId="2479967090" sldId="276"/>
            <ac:picMk id="4" creationId="{4DE2E6FE-8068-45B8-B0D0-248784CB8235}"/>
          </ac:picMkLst>
        </pc:picChg>
        <pc:picChg chg="del">
          <ac:chgData name="Jolanda Ruijten-Goetheer" userId="59aa4a9b-7844-4d6d-a24f-aca4db294162" providerId="ADAL" clId="{E85DD62A-F7C9-470B-B102-8153E5DC91C4}" dt="2022-11-10T11:53:02.428" v="4" actId="478"/>
          <ac:picMkLst>
            <pc:docMk/>
            <pc:sldMk cId="2479967090" sldId="276"/>
            <ac:picMk id="10" creationId="{288FF8F3-EA4C-4D3B-B750-7A02F51D39AC}"/>
          </ac:picMkLst>
        </pc:picChg>
      </pc:sldChg>
      <pc:sldChg chg="addSp delSp modSp mod">
        <pc:chgData name="Jolanda Ruijten-Goetheer" userId="59aa4a9b-7844-4d6d-a24f-aca4db294162" providerId="ADAL" clId="{E85DD62A-F7C9-470B-B102-8153E5DC91C4}" dt="2022-11-10T11:55:19.235" v="15" actId="1076"/>
        <pc:sldMkLst>
          <pc:docMk/>
          <pc:sldMk cId="3962020361" sldId="277"/>
        </pc:sldMkLst>
        <pc:picChg chg="add mod ord">
          <ac:chgData name="Jolanda Ruijten-Goetheer" userId="59aa4a9b-7844-4d6d-a24f-aca4db294162" providerId="ADAL" clId="{E85DD62A-F7C9-470B-B102-8153E5DC91C4}" dt="2022-11-10T11:55:19.235" v="15" actId="1076"/>
          <ac:picMkLst>
            <pc:docMk/>
            <pc:sldMk cId="3962020361" sldId="277"/>
            <ac:picMk id="3" creationId="{FD13EC65-9678-4589-8238-6C04C7845D5B}"/>
          </ac:picMkLst>
        </pc:picChg>
        <pc:picChg chg="del">
          <ac:chgData name="Jolanda Ruijten-Goetheer" userId="59aa4a9b-7844-4d6d-a24f-aca4db294162" providerId="ADAL" clId="{E85DD62A-F7C9-470B-B102-8153E5DC91C4}" dt="2022-11-10T11:54:30.068" v="10" actId="478"/>
          <ac:picMkLst>
            <pc:docMk/>
            <pc:sldMk cId="3962020361" sldId="277"/>
            <ac:picMk id="5" creationId="{460C9CA0-3110-43DB-BD48-64B715921535}"/>
          </ac:picMkLst>
        </pc:picChg>
      </pc:sldChg>
      <pc:sldChg chg="addSp delSp modSp mod">
        <pc:chgData name="Jolanda Ruijten-Goetheer" userId="59aa4a9b-7844-4d6d-a24f-aca4db294162" providerId="ADAL" clId="{E85DD62A-F7C9-470B-B102-8153E5DC91C4}" dt="2022-11-10T11:58:41.005" v="38" actId="1076"/>
        <pc:sldMkLst>
          <pc:docMk/>
          <pc:sldMk cId="3199007742" sldId="278"/>
        </pc:sldMkLst>
        <pc:picChg chg="add mod ord">
          <ac:chgData name="Jolanda Ruijten-Goetheer" userId="59aa4a9b-7844-4d6d-a24f-aca4db294162" providerId="ADAL" clId="{E85DD62A-F7C9-470B-B102-8153E5DC91C4}" dt="2022-11-10T11:57:05.556" v="22" actId="1076"/>
          <ac:picMkLst>
            <pc:docMk/>
            <pc:sldMk cId="3199007742" sldId="278"/>
            <ac:picMk id="3" creationId="{BD204820-9876-4A4D-923F-86B596AC0BE5}"/>
          </ac:picMkLst>
        </pc:picChg>
        <pc:picChg chg="add mod ord">
          <ac:chgData name="Jolanda Ruijten-Goetheer" userId="59aa4a9b-7844-4d6d-a24f-aca4db294162" providerId="ADAL" clId="{E85DD62A-F7C9-470B-B102-8153E5DC91C4}" dt="2022-11-10T11:58:04.476" v="33" actId="1076"/>
          <ac:picMkLst>
            <pc:docMk/>
            <pc:sldMk cId="3199007742" sldId="278"/>
            <ac:picMk id="4" creationId="{CEC049ED-06F2-402A-AFEF-BE354036E5B3}"/>
          </ac:picMkLst>
        </pc:picChg>
        <pc:picChg chg="del">
          <ac:chgData name="Jolanda Ruijten-Goetheer" userId="59aa4a9b-7844-4d6d-a24f-aca4db294162" providerId="ADAL" clId="{E85DD62A-F7C9-470B-B102-8153E5DC91C4}" dt="2022-11-10T11:56:34.431" v="18" actId="478"/>
          <ac:picMkLst>
            <pc:docMk/>
            <pc:sldMk cId="3199007742" sldId="278"/>
            <ac:picMk id="5" creationId="{14AC5528-78EF-4797-94E9-E165EB771890}"/>
          </ac:picMkLst>
        </pc:picChg>
        <pc:picChg chg="del">
          <ac:chgData name="Jolanda Ruijten-Goetheer" userId="59aa4a9b-7844-4d6d-a24f-aca4db294162" providerId="ADAL" clId="{E85DD62A-F7C9-470B-B102-8153E5DC91C4}" dt="2022-11-10T11:57:23.020" v="24" actId="478"/>
          <ac:picMkLst>
            <pc:docMk/>
            <pc:sldMk cId="3199007742" sldId="278"/>
            <ac:picMk id="6" creationId="{629EE6FF-6465-456B-BEE8-6D107B80A829}"/>
          </ac:picMkLst>
        </pc:picChg>
        <pc:picChg chg="del">
          <ac:chgData name="Jolanda Ruijten-Goetheer" userId="59aa4a9b-7844-4d6d-a24f-aca4db294162" providerId="ADAL" clId="{E85DD62A-F7C9-470B-B102-8153E5DC91C4}" dt="2022-11-10T11:57:56.392" v="29" actId="478"/>
          <ac:picMkLst>
            <pc:docMk/>
            <pc:sldMk cId="3199007742" sldId="278"/>
            <ac:picMk id="7" creationId="{9FE57408-830E-40B5-9EBD-61A2944512DB}"/>
          </ac:picMkLst>
        </pc:picChg>
        <pc:picChg chg="add mod ord">
          <ac:chgData name="Jolanda Ruijten-Goetheer" userId="59aa4a9b-7844-4d6d-a24f-aca4db294162" providerId="ADAL" clId="{E85DD62A-F7C9-470B-B102-8153E5DC91C4}" dt="2022-11-10T11:58:41.005" v="38" actId="1076"/>
          <ac:picMkLst>
            <pc:docMk/>
            <pc:sldMk cId="3199007742" sldId="278"/>
            <ac:picMk id="8" creationId="{88D33352-D2A9-4D70-8D0C-4867F19CE3E9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2280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EFDF63-6B3B-4BBD-A808-409E00218E90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2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22800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6EE87-8A9B-405A-9059-61E20630BB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881713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4BBDDA-6596-429E-B8D6-9449450F9B66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2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22800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3D1461-F66F-4D93-AFB6-0744AFF48A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17548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5A7BE5AB-8D28-403A-ACF6-77524BFE6D2B}" type="datetime1">
              <a:rPr lang="nl-NL" smtClean="0"/>
              <a:t>10-11-2022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3D1461-F66F-4D93-AFB6-0744AFF48AAB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4544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 hasCustomPrompt="1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 b="1">
                <a:solidFill>
                  <a:schemeClr val="tx1"/>
                </a:solidFill>
              </a:defRPr>
            </a:lvl1pPr>
          </a:lstStyle>
          <a:p>
            <a:r>
              <a:rPr kumimoji="0" lang="nl-NL" dirty="0"/>
              <a:t>Klik om de stijl </a:t>
            </a:r>
            <a:br>
              <a:rPr kumimoji="0" lang="nl-NL" dirty="0"/>
            </a:br>
            <a:r>
              <a:rPr kumimoji="0" lang="nl-NL" dirty="0"/>
              <a:t>te bewerken</a:t>
            </a:r>
            <a:endParaRPr kumimoji="0" lang="en-US" dirty="0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219200" y="5199856"/>
            <a:ext cx="6858000" cy="533400"/>
          </a:xfrm>
        </p:spPr>
        <p:txBody>
          <a:bodyPr/>
          <a:lstStyle>
            <a:lvl1pPr marL="0" indent="0" algn="r">
              <a:buNone/>
              <a:defRPr sz="2000" b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/>
              <a:t>Klik om de ondertitelstijl van het model te bewerken</a:t>
            </a:r>
            <a:endParaRPr kumimoji="0" lang="en-US" dirty="0"/>
          </a:p>
        </p:txBody>
      </p:sp>
      <p:sp>
        <p:nvSpPr>
          <p:cNvPr id="21" name="Rechthoe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hthoe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hthoe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hthoe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9" name="Afbeelding 1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9525" y="-387424"/>
            <a:ext cx="9143999" cy="3132345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Rectangle 6"/>
          <p:cNvSpPr>
            <a:spLocks noChangeArrowheads="1"/>
          </p:cNvSpPr>
          <p:nvPr userDrawn="1"/>
        </p:nvSpPr>
        <p:spPr bwMode="auto">
          <a:xfrm>
            <a:off x="11259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-108520" y="2276738"/>
            <a:ext cx="9263780" cy="144145"/>
          </a:xfrm>
          <a:prstGeom prst="rect">
            <a:avLst/>
          </a:prstGeom>
          <a:solidFill>
            <a:srgbClr val="467F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0" y="2420883"/>
            <a:ext cx="9155260" cy="360045"/>
          </a:xfrm>
          <a:prstGeom prst="rect">
            <a:avLst/>
          </a:prstGeom>
          <a:solidFill>
            <a:srgbClr val="4526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Tijdelijke aanduiding voor datum 1"/>
          <p:cNvSpPr>
            <a:spLocks noGrp="1"/>
          </p:cNvSpPr>
          <p:nvPr>
            <p:ph type="dt" sz="half" idx="2"/>
          </p:nvPr>
        </p:nvSpPr>
        <p:spPr>
          <a:xfrm>
            <a:off x="8028384" y="241580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63B6A14F-D865-483E-9C65-C4888A08283F}" type="datetime7">
              <a:rPr lang="nl-NL" smtClean="0"/>
              <a:pPr/>
              <a:t>nov-22</a:t>
            </a:fld>
            <a:endParaRPr lang="nl-NL" dirty="0"/>
          </a:p>
        </p:txBody>
      </p:sp>
      <p:pic>
        <p:nvPicPr>
          <p:cNvPr id="17" name="Picture 2" descr="F:\1.0 Secretariaat\1.12 Handtekeningen en logo's\Logo's\swvlogonieuw.gi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03002"/>
            <a:ext cx="1598187" cy="633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772816"/>
            <a:ext cx="8229600" cy="4356712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Tekststijl van het model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Rectangle 1"/>
          <p:cNvSpPr>
            <a:spLocks noChangeArrowheads="1"/>
          </p:cNvSpPr>
          <p:nvPr userDrawn="1"/>
        </p:nvSpPr>
        <p:spPr bwMode="auto">
          <a:xfrm>
            <a:off x="-108520" y="1124744"/>
            <a:ext cx="9263780" cy="72073"/>
          </a:xfrm>
          <a:prstGeom prst="rect">
            <a:avLst/>
          </a:prstGeom>
          <a:solidFill>
            <a:srgbClr val="467F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4" name="Rectangle 2"/>
          <p:cNvSpPr>
            <a:spLocks noChangeArrowheads="1"/>
          </p:cNvSpPr>
          <p:nvPr userDrawn="1"/>
        </p:nvSpPr>
        <p:spPr bwMode="auto">
          <a:xfrm>
            <a:off x="-108520" y="1196752"/>
            <a:ext cx="9263780" cy="90011"/>
          </a:xfrm>
          <a:prstGeom prst="rect">
            <a:avLst/>
          </a:prstGeom>
          <a:solidFill>
            <a:srgbClr val="4526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Tekststijl van het model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Gelijkbenige driehoe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90600"/>
          </a:xfrm>
        </p:spPr>
        <p:txBody>
          <a:bodyPr/>
          <a:lstStyle>
            <a:lvl1pPr>
              <a:defRPr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600168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nl-NL"/>
              <a:t>Tekststijl van het model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 dirty="0"/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-108520" y="1124744"/>
            <a:ext cx="9263780" cy="72073"/>
          </a:xfrm>
          <a:prstGeom prst="rect">
            <a:avLst/>
          </a:prstGeom>
          <a:solidFill>
            <a:srgbClr val="467F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-108520" y="1196752"/>
            <a:ext cx="9263780" cy="90011"/>
          </a:xfrm>
          <a:prstGeom prst="rect">
            <a:avLst/>
          </a:prstGeom>
          <a:solidFill>
            <a:srgbClr val="4526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nl-NL"/>
              <a:t>Klik om de stijl te bewerken</a:t>
            </a:r>
            <a:endParaRPr kumimoji="0"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/>
              <a:t>Tekststijl van het model bewerken</a:t>
            </a:r>
          </a:p>
        </p:txBody>
      </p:sp>
      <p:sp>
        <p:nvSpPr>
          <p:cNvPr id="7" name="Rechthoe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2" name="Afbeelding 11" descr="beel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1"/>
            <a:ext cx="9267329" cy="2421614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-108520" y="2276738"/>
            <a:ext cx="9263780" cy="144145"/>
          </a:xfrm>
          <a:prstGeom prst="rect">
            <a:avLst/>
          </a:prstGeom>
          <a:solidFill>
            <a:srgbClr val="467F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4041648" cy="4384144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nl-NL"/>
              <a:t>Tekststijl van het model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 dirty="0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632198" y="1769768"/>
            <a:ext cx="4041648" cy="4384144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nl-NL"/>
              <a:t>Tekststijl van het model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Rectangle 1"/>
          <p:cNvSpPr>
            <a:spLocks noChangeArrowheads="1"/>
          </p:cNvSpPr>
          <p:nvPr userDrawn="1"/>
        </p:nvSpPr>
        <p:spPr bwMode="auto">
          <a:xfrm>
            <a:off x="-108520" y="1124744"/>
            <a:ext cx="9263780" cy="72073"/>
          </a:xfrm>
          <a:prstGeom prst="rect">
            <a:avLst/>
          </a:prstGeom>
          <a:solidFill>
            <a:srgbClr val="467F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7" name="Rectangle 2"/>
          <p:cNvSpPr>
            <a:spLocks noChangeArrowheads="1"/>
          </p:cNvSpPr>
          <p:nvPr userDrawn="1"/>
        </p:nvSpPr>
        <p:spPr bwMode="auto">
          <a:xfrm>
            <a:off x="-108520" y="1196752"/>
            <a:ext cx="9263780" cy="90011"/>
          </a:xfrm>
          <a:prstGeom prst="rect">
            <a:avLst/>
          </a:prstGeom>
          <a:solidFill>
            <a:srgbClr val="4526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Tekststijl van het model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Tekststijl van het model bewerken</a:t>
            </a:r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nl-NL"/>
              <a:t>Tekststijl van het model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 dirty="0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nl-NL"/>
              <a:t>Tekststijl van het model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 dirty="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 dirty="0"/>
          </a:p>
        </p:txBody>
      </p:sp>
      <p:sp>
        <p:nvSpPr>
          <p:cNvPr id="6" name="Gelijkbenige driehoe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Rectangle 1"/>
          <p:cNvSpPr>
            <a:spLocks noChangeArrowheads="1"/>
          </p:cNvSpPr>
          <p:nvPr userDrawn="1"/>
        </p:nvSpPr>
        <p:spPr bwMode="auto">
          <a:xfrm>
            <a:off x="-108520" y="1124744"/>
            <a:ext cx="9263780" cy="72073"/>
          </a:xfrm>
          <a:prstGeom prst="rect">
            <a:avLst/>
          </a:prstGeom>
          <a:solidFill>
            <a:srgbClr val="467F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4" name="Rectangle 2"/>
          <p:cNvSpPr>
            <a:spLocks noChangeArrowheads="1"/>
          </p:cNvSpPr>
          <p:nvPr userDrawn="1"/>
        </p:nvSpPr>
        <p:spPr bwMode="auto">
          <a:xfrm>
            <a:off x="-108520" y="1196752"/>
            <a:ext cx="9263780" cy="90011"/>
          </a:xfrm>
          <a:prstGeom prst="rect">
            <a:avLst/>
          </a:prstGeom>
          <a:solidFill>
            <a:srgbClr val="4526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 verbindingslijn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Gelijkbenige driehoe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0192" y="90872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300192" y="1844824"/>
            <a:ext cx="2514600" cy="4176464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/>
              <a:t>Tekststijl van het model bewerken</a:t>
            </a:r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Gelijkbenige driehoe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quarter" idx="1"/>
          </p:nvPr>
        </p:nvSpPr>
        <p:spPr>
          <a:xfrm>
            <a:off x="304800" y="908720"/>
            <a:ext cx="5715000" cy="511108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nl-NL"/>
              <a:t>Tekststijl van het model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 dirty="0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Rectangle 1"/>
          <p:cNvSpPr>
            <a:spLocks noChangeArrowheads="1"/>
          </p:cNvSpPr>
          <p:nvPr userDrawn="1"/>
        </p:nvSpPr>
        <p:spPr bwMode="auto">
          <a:xfrm>
            <a:off x="-108520" y="260648"/>
            <a:ext cx="9263780" cy="72073"/>
          </a:xfrm>
          <a:prstGeom prst="rect">
            <a:avLst/>
          </a:prstGeom>
          <a:solidFill>
            <a:srgbClr val="467F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9" name="Rectangle 2"/>
          <p:cNvSpPr>
            <a:spLocks noChangeArrowheads="1"/>
          </p:cNvSpPr>
          <p:nvPr userDrawn="1"/>
        </p:nvSpPr>
        <p:spPr bwMode="auto">
          <a:xfrm>
            <a:off x="-108520" y="332656"/>
            <a:ext cx="9263780" cy="90011"/>
          </a:xfrm>
          <a:prstGeom prst="rect">
            <a:avLst/>
          </a:prstGeom>
          <a:solidFill>
            <a:srgbClr val="4526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fbeelding met bij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nl-NL"/>
              <a:t>Klik op het pictogram als u een afbeelding wilt toevoegen</a:t>
            </a:r>
            <a:endParaRPr kumimoji="0" lang="en-US" dirty="0"/>
          </a:p>
        </p:txBody>
      </p:sp>
      <p:sp>
        <p:nvSpPr>
          <p:cNvPr id="9" name="Gelijkbenige driehoe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46856" y="206152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nl-NL" dirty="0"/>
              <a:t>Klik om de stijl te bewerken</a:t>
            </a:r>
            <a:endParaRPr kumimoji="0" lang="en-US" dirty="0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8229600" cy="44287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dirty="0"/>
              <a:t>Klik om de modelstijlen te bewerken</a:t>
            </a:r>
          </a:p>
          <a:p>
            <a:pPr lvl="1" eaLnBrk="1" latinLnBrk="0" hangingPunct="1"/>
            <a:r>
              <a:rPr kumimoji="0" lang="nl-NL" dirty="0"/>
              <a:t>Tweede niveau</a:t>
            </a:r>
          </a:p>
          <a:p>
            <a:pPr lvl="2" eaLnBrk="1" latinLnBrk="0" hangingPunct="1"/>
            <a:r>
              <a:rPr kumimoji="0" lang="nl-NL" dirty="0"/>
              <a:t>Derde niveau</a:t>
            </a:r>
          </a:p>
          <a:p>
            <a:pPr lvl="3" eaLnBrk="1" latinLnBrk="0" hangingPunct="1"/>
            <a:r>
              <a:rPr kumimoji="0" lang="nl-NL" dirty="0"/>
              <a:t>Vierde niveau</a:t>
            </a:r>
          </a:p>
          <a:p>
            <a:pPr lvl="4" eaLnBrk="1" latinLnBrk="0" hangingPunct="1"/>
            <a:r>
              <a:rPr kumimoji="0" lang="nl-NL" dirty="0"/>
              <a:t>Vijfde niveau</a:t>
            </a:r>
            <a:endParaRPr kumimoji="0" lang="en-US" dirty="0"/>
          </a:p>
        </p:txBody>
      </p:sp>
      <p:sp>
        <p:nvSpPr>
          <p:cNvPr id="29" name="Rechte verbindingslijn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-1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07503" y="6351891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Rectangle 1"/>
          <p:cNvSpPr>
            <a:spLocks noChangeArrowheads="1"/>
          </p:cNvSpPr>
          <p:nvPr userDrawn="1"/>
        </p:nvSpPr>
        <p:spPr bwMode="auto">
          <a:xfrm>
            <a:off x="-1" y="1137315"/>
            <a:ext cx="9155261" cy="45719"/>
          </a:xfrm>
          <a:prstGeom prst="rect">
            <a:avLst/>
          </a:prstGeom>
          <a:solidFill>
            <a:srgbClr val="467F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6" name="Rectangle 2"/>
          <p:cNvSpPr>
            <a:spLocks noChangeArrowheads="1"/>
          </p:cNvSpPr>
          <p:nvPr userDrawn="1"/>
        </p:nvSpPr>
        <p:spPr bwMode="auto">
          <a:xfrm>
            <a:off x="0" y="1230838"/>
            <a:ext cx="9155260" cy="55925"/>
          </a:xfrm>
          <a:prstGeom prst="rect">
            <a:avLst/>
          </a:prstGeom>
          <a:solidFill>
            <a:srgbClr val="4526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pic>
        <p:nvPicPr>
          <p:cNvPr id="17" name="Picture 2" descr="F:\1.0 Secretariaat\1.12 Handtekeningen en logo's\Logo's\swvlogonieuw.gif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03002"/>
            <a:ext cx="1598187" cy="633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bg2">
              <a:lumMod val="2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5">
            <a:lumMod val="25000"/>
          </a:schemeClr>
        </a:buClr>
        <a:buSzPct val="76000"/>
        <a:buFont typeface="Wingdings 3"/>
        <a:buChar char=""/>
        <a:defRPr kumimoji="0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Arial" pitchFamily="34" charset="0"/>
        <a:buChar char="•"/>
        <a:defRPr kumimoji="0"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 pitchFamily="2" charset="2"/>
        <a:buChar char=""/>
        <a:defRPr kumimoji="0" sz="1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Arial" pitchFamily="34" charset="0"/>
        <a:buChar char="•"/>
        <a:defRPr kumimoji="0" sz="1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4DE2E6FE-8068-45B8-B0D0-248784CB82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000" y="1890000"/>
            <a:ext cx="8787000" cy="3132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435280" cy="914400"/>
          </a:xfrm>
        </p:spPr>
        <p:txBody>
          <a:bodyPr>
            <a:normAutofit/>
          </a:bodyPr>
          <a:lstStyle/>
          <a:p>
            <a:r>
              <a:rPr lang="nl-NL" sz="2900" dirty="0"/>
              <a:t>Ontwikkeling kosten HH</a:t>
            </a:r>
          </a:p>
        </p:txBody>
      </p:sp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93F403E3-F3FC-4506-A475-8E6C7BEF4232}"/>
              </a:ext>
            </a:extLst>
          </p:cNvPr>
          <p:cNvSpPr/>
          <p:nvPr/>
        </p:nvSpPr>
        <p:spPr>
          <a:xfrm>
            <a:off x="367406" y="2492896"/>
            <a:ext cx="766330" cy="3024336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CE145A85-7592-4C2B-BEB4-8307BD81F952}"/>
              </a:ext>
            </a:extLst>
          </p:cNvPr>
          <p:cNvSpPr txBox="1"/>
          <p:nvPr/>
        </p:nvSpPr>
        <p:spPr>
          <a:xfrm>
            <a:off x="403334" y="5011775"/>
            <a:ext cx="726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b="1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0 -meting</a:t>
            </a:r>
            <a:endParaRPr lang="LID4096" sz="1200" b="1" dirty="0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967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FD13EC65-9678-4589-8238-6C04C7845D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000" y="1890000"/>
            <a:ext cx="8781347" cy="316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435280" cy="914400"/>
          </a:xfrm>
        </p:spPr>
        <p:txBody>
          <a:bodyPr>
            <a:normAutofit/>
          </a:bodyPr>
          <a:lstStyle/>
          <a:p>
            <a:r>
              <a:rPr lang="nl-NL" sz="2900" dirty="0"/>
              <a:t>Ontwikkeling kosten BG</a:t>
            </a:r>
          </a:p>
        </p:txBody>
      </p:sp>
      <p:sp>
        <p:nvSpPr>
          <p:cNvPr id="11" name="Rechthoek: afgeronde hoeken 10">
            <a:extLst>
              <a:ext uri="{FF2B5EF4-FFF2-40B4-BE49-F238E27FC236}">
                <a16:creationId xmlns:a16="http://schemas.microsoft.com/office/drawing/2014/main" id="{4580FFDC-04F7-49D4-9007-CDF620D02834}"/>
              </a:ext>
            </a:extLst>
          </p:cNvPr>
          <p:cNvSpPr/>
          <p:nvPr/>
        </p:nvSpPr>
        <p:spPr>
          <a:xfrm>
            <a:off x="360000" y="2313973"/>
            <a:ext cx="766800" cy="3192329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C715EB63-213E-41F1-A506-E55CDEB45BEC}"/>
              </a:ext>
            </a:extLst>
          </p:cNvPr>
          <p:cNvSpPr txBox="1"/>
          <p:nvPr/>
        </p:nvSpPr>
        <p:spPr>
          <a:xfrm>
            <a:off x="431464" y="5011775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b="1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0 -meting</a:t>
            </a:r>
            <a:endParaRPr lang="LID4096" sz="1200" b="1" dirty="0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020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88D33352-D2A9-4D70-8D0C-4867F19CE3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6000" y="3960000"/>
            <a:ext cx="3914097" cy="2307600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CEC049ED-06F2-402A-AFEF-BE354036E5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000" y="3960000"/>
            <a:ext cx="3912684" cy="2307600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BD204820-9876-4A4D-923F-86B596AC0B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2000" y="1335600"/>
            <a:ext cx="4250028" cy="2376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435280" cy="914400"/>
          </a:xfrm>
        </p:spPr>
        <p:txBody>
          <a:bodyPr>
            <a:normAutofit/>
          </a:bodyPr>
          <a:lstStyle/>
          <a:p>
            <a:r>
              <a:rPr lang="nl-NL" sz="2900" dirty="0"/>
              <a:t>Meer inzet reguliere ondersteuning</a:t>
            </a:r>
          </a:p>
        </p:txBody>
      </p:sp>
      <p:sp>
        <p:nvSpPr>
          <p:cNvPr id="20" name="Rechthoek: afgeronde hoeken 19">
            <a:extLst>
              <a:ext uri="{FF2B5EF4-FFF2-40B4-BE49-F238E27FC236}">
                <a16:creationId xmlns:a16="http://schemas.microsoft.com/office/drawing/2014/main" id="{0E332CED-BDC8-4E47-A3CD-EF31875B941C}"/>
              </a:ext>
            </a:extLst>
          </p:cNvPr>
          <p:cNvSpPr/>
          <p:nvPr/>
        </p:nvSpPr>
        <p:spPr>
          <a:xfrm>
            <a:off x="2843808" y="1994472"/>
            <a:ext cx="468128" cy="2040076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79DBCB31-E879-4421-83C9-E28AB71AA933}"/>
              </a:ext>
            </a:extLst>
          </p:cNvPr>
          <p:cNvSpPr txBox="1"/>
          <p:nvPr/>
        </p:nvSpPr>
        <p:spPr>
          <a:xfrm>
            <a:off x="2779591" y="3587305"/>
            <a:ext cx="59656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0 -meting</a:t>
            </a:r>
            <a:endParaRPr kumimoji="0" lang="LID4096" sz="105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9B881F45-5C30-48FF-AB3E-7093E64B5704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024" y="2278613"/>
            <a:ext cx="1266003" cy="1315061"/>
          </a:xfrm>
          <a:prstGeom prst="rect">
            <a:avLst/>
          </a:prstGeom>
          <a:noFill/>
        </p:spPr>
      </p:pic>
      <p:sp>
        <p:nvSpPr>
          <p:cNvPr id="23" name="Rechthoek: afgeronde hoeken 22">
            <a:extLst>
              <a:ext uri="{FF2B5EF4-FFF2-40B4-BE49-F238E27FC236}">
                <a16:creationId xmlns:a16="http://schemas.microsoft.com/office/drawing/2014/main" id="{5425856A-0A40-4420-8B76-56AC378C44CC}"/>
              </a:ext>
            </a:extLst>
          </p:cNvPr>
          <p:cNvSpPr/>
          <p:nvPr/>
        </p:nvSpPr>
        <p:spPr>
          <a:xfrm>
            <a:off x="751528" y="4581128"/>
            <a:ext cx="468128" cy="2012734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2830AD6-C79D-4F8E-9B09-AABCEC90961C}"/>
              </a:ext>
            </a:extLst>
          </p:cNvPr>
          <p:cNvSpPr txBox="1"/>
          <p:nvPr/>
        </p:nvSpPr>
        <p:spPr>
          <a:xfrm>
            <a:off x="687311" y="6178364"/>
            <a:ext cx="59656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0 -meting</a:t>
            </a:r>
            <a:endParaRPr kumimoji="0" lang="LID4096" sz="105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5" name="Rechthoek: afgeronde hoeken 24">
            <a:extLst>
              <a:ext uri="{FF2B5EF4-FFF2-40B4-BE49-F238E27FC236}">
                <a16:creationId xmlns:a16="http://schemas.microsoft.com/office/drawing/2014/main" id="{4DDAB095-BD01-4E27-B9D2-B08374AE864E}"/>
              </a:ext>
            </a:extLst>
          </p:cNvPr>
          <p:cNvSpPr/>
          <p:nvPr/>
        </p:nvSpPr>
        <p:spPr>
          <a:xfrm>
            <a:off x="4948474" y="4581128"/>
            <a:ext cx="468128" cy="2012400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F3F3699C-EA24-41AC-A885-D7AA9159039A}"/>
              </a:ext>
            </a:extLst>
          </p:cNvPr>
          <p:cNvSpPr txBox="1"/>
          <p:nvPr/>
        </p:nvSpPr>
        <p:spPr>
          <a:xfrm>
            <a:off x="4884258" y="6178364"/>
            <a:ext cx="59656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0 -meting</a:t>
            </a:r>
            <a:endParaRPr kumimoji="0" lang="LID4096" sz="105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007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435280" cy="914400"/>
          </a:xfrm>
        </p:spPr>
        <p:txBody>
          <a:bodyPr>
            <a:normAutofit/>
          </a:bodyPr>
          <a:lstStyle/>
          <a:p>
            <a:r>
              <a:rPr lang="nl-NL" sz="2900" dirty="0"/>
              <a:t>Inzet waakvlam (WV) bij Begeleiding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46BA12C9-C1E1-43CF-B262-2F30ED250A94}"/>
              </a:ext>
            </a:extLst>
          </p:cNvPr>
          <p:cNvSpPr txBox="1"/>
          <p:nvPr/>
        </p:nvSpPr>
        <p:spPr>
          <a:xfrm>
            <a:off x="7884368" y="1556792"/>
            <a:ext cx="997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Gebaseerd op aantal cliënten  per periode i.p.v. kwartaal.</a:t>
            </a:r>
          </a:p>
          <a:p>
            <a:r>
              <a:rPr lang="nl-NL" sz="1000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Brondatum:</a:t>
            </a:r>
          </a:p>
          <a:p>
            <a:r>
              <a:rPr lang="nl-NL" sz="1000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10-11-2022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65A0FFE1-F0AB-43ED-9ACC-80F44697D5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0000" y="1555200"/>
            <a:ext cx="6154601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1461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WVO4">
  <a:themeElements>
    <a:clrScheme name="Aangepast 2">
      <a:dk1>
        <a:sysClr val="windowText" lastClr="000000"/>
      </a:dk1>
      <a:lt1>
        <a:sysClr val="window" lastClr="FFFFFF"/>
      </a:lt1>
      <a:dk2>
        <a:srgbClr val="45267F"/>
      </a:dk2>
      <a:lt2>
        <a:srgbClr val="DEDEDE"/>
      </a:lt2>
      <a:accent1>
        <a:srgbClr val="FFFFFF"/>
      </a:accent1>
      <a:accent2>
        <a:srgbClr val="45267F"/>
      </a:accent2>
      <a:accent3>
        <a:srgbClr val="424456"/>
      </a:accent3>
      <a:accent4>
        <a:srgbClr val="7F7F7F"/>
      </a:accent4>
      <a:accent5>
        <a:srgbClr val="DEDEDE"/>
      </a:accent5>
      <a:accent6>
        <a:srgbClr val="45267F"/>
      </a:accent6>
      <a:hlink>
        <a:srgbClr val="467FC1"/>
      </a:hlink>
      <a:folHlink>
        <a:srgbClr val="C4652D"/>
      </a:folHlink>
    </a:clrScheme>
    <a:fontScheme name="Aangepast 2">
      <a:majorFont>
        <a:latin typeface="Arial Black"/>
        <a:ea typeface=""/>
        <a:cs typeface=""/>
      </a:majorFont>
      <a:minorFont>
        <a:latin typeface="Arial Narrow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000" dirty="0" smtClean="0">
            <a:solidFill>
              <a:schemeClr val="bg1"/>
            </a:solidFill>
            <a:latin typeface="Franklin Gothic Book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WVO presentatie powerpoint" id="{F474C509-E1A3-42C9-BB62-90E9440F7E84}" vid="{9E2C8CE8-588E-42B9-8D19-F13DBB306B02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1bdf958-f27f-4771-92e5-f97aadd8e5d1" xsi:nil="true"/>
    <lcf76f155ced4ddcb4097134ff3c332f xmlns="29b12277-38b0-4cc7-b292-38a9f0b7df1f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07AD8315FC0940B018538BD8324A02" ma:contentTypeVersion="13" ma:contentTypeDescription="Een nieuw document maken." ma:contentTypeScope="" ma:versionID="650cab30a8a4f9e046d0777a4a020b03">
  <xsd:schema xmlns:xsd="http://www.w3.org/2001/XMLSchema" xmlns:xs="http://www.w3.org/2001/XMLSchema" xmlns:p="http://schemas.microsoft.com/office/2006/metadata/properties" xmlns:ns2="29b12277-38b0-4cc7-b292-38a9f0b7df1f" xmlns:ns3="f1bdf958-f27f-4771-92e5-f97aadd8e5d1" targetNamespace="http://schemas.microsoft.com/office/2006/metadata/properties" ma:root="true" ma:fieldsID="f8d0a8f34a0d48672b24638b6e77c5b9" ns2:_="" ns3:_="">
    <xsd:import namespace="29b12277-38b0-4cc7-b292-38a9f0b7df1f"/>
    <xsd:import namespace="f1bdf958-f27f-4771-92e5-f97aadd8e5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b12277-38b0-4cc7-b292-38a9f0b7df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Afbeeldingtags" ma:readOnly="false" ma:fieldId="{5cf76f15-5ced-4ddc-b409-7134ff3c332f}" ma:taxonomyMulti="true" ma:sspId="ab0c5146-92d9-4dc0-befd-a762c1cc30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bdf958-f27f-4771-92e5-f97aadd8e5d1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cef18f95-c8d2-4d11-9fa7-e6543e024a6f}" ma:internalName="TaxCatchAll" ma:showField="CatchAllData" ma:web="f1bdf958-f27f-4771-92e5-f97aadd8e5d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E31B64-FF49-47DB-A9AC-2B3955ABD554}">
  <ds:schemaRefs>
    <ds:schemaRef ds:uri="http://schemas.microsoft.com/office/2006/metadata/properties"/>
    <ds:schemaRef ds:uri="http://schemas.microsoft.com/office/infopath/2007/PartnerControls"/>
    <ds:schemaRef ds:uri="f1bdf958-f27f-4771-92e5-f97aadd8e5d1"/>
    <ds:schemaRef ds:uri="29b12277-38b0-4cc7-b292-38a9f0b7df1f"/>
  </ds:schemaRefs>
</ds:datastoreItem>
</file>

<file path=customXml/itemProps2.xml><?xml version="1.0" encoding="utf-8"?>
<ds:datastoreItem xmlns:ds="http://schemas.openxmlformats.org/officeDocument/2006/customXml" ds:itemID="{11EF33A6-0A04-4848-93E8-A0E461F2D855}"/>
</file>

<file path=customXml/itemProps3.xml><?xml version="1.0" encoding="utf-8"?>
<ds:datastoreItem xmlns:ds="http://schemas.openxmlformats.org/officeDocument/2006/customXml" ds:itemID="{42DD30AC-A546-47C4-8F94-D018F2FA72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SWVO presentatie powerpoint</Template>
  <TotalTime>494</TotalTime>
  <Words>52</Words>
  <Application>Microsoft Office PowerPoint</Application>
  <PresentationFormat>Diavoorstelling (4:3)</PresentationFormat>
  <Paragraphs>14</Paragraphs>
  <Slides>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Arial Narrow</vt:lpstr>
      <vt:lpstr>Calibri</vt:lpstr>
      <vt:lpstr>Wingdings</vt:lpstr>
      <vt:lpstr>Wingdings 3</vt:lpstr>
      <vt:lpstr>SWVO4</vt:lpstr>
      <vt:lpstr>Ontwikkeling kosten HH</vt:lpstr>
      <vt:lpstr>Ontwikkeling kosten BG</vt:lpstr>
      <vt:lpstr>Meer inzet reguliere ondersteuning</vt:lpstr>
      <vt:lpstr>Inzet waakvlam (WV) bij Begeleiding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Sandra Schuurman</dc:creator>
  <cp:lastModifiedBy>Jolanda Ruijten-Goetheer</cp:lastModifiedBy>
  <cp:revision>89</cp:revision>
  <cp:lastPrinted>2020-03-10T08:07:22Z</cp:lastPrinted>
  <dcterms:created xsi:type="dcterms:W3CDTF">2020-01-23T15:43:51Z</dcterms:created>
  <dcterms:modified xsi:type="dcterms:W3CDTF">2022-11-10T12:15:22Z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1183602423</vt:i4>
  </property>
  <property fmtid="{D5CDD505-2E9C-101B-9397-08002B2CF9AE}" pid="3" name="_NewReviewCycle">
    <vt:lpwstr/>
  </property>
  <property fmtid="{D5CDD505-2E9C-101B-9397-08002B2CF9AE}" pid="4" name="_EmailSubject">
    <vt:lpwstr>pp</vt:lpwstr>
  </property>
  <property fmtid="{D5CDD505-2E9C-101B-9397-08002B2CF9AE}" pid="5" name="_AuthorEmail">
    <vt:lpwstr>s.schuurman@swvo.nl</vt:lpwstr>
  </property>
  <property fmtid="{D5CDD505-2E9C-101B-9397-08002B2CF9AE}" pid="6" name="_AuthorEmailDisplayName">
    <vt:lpwstr>Sandra Schuurman</vt:lpwstr>
  </property>
  <property fmtid="{D5CDD505-2E9C-101B-9397-08002B2CF9AE}" pid="7" name="ContentTypeId">
    <vt:lpwstr>0x0101006907AD8315FC0940B018538BD8324A02</vt:lpwstr>
  </property>
  <property fmtid="{D5CDD505-2E9C-101B-9397-08002B2CF9AE}" pid="8" name="Order">
    <vt:r8>11000</vt:r8>
  </property>
  <property fmtid="{D5CDD505-2E9C-101B-9397-08002B2CF9AE}" pid="9" name="MediaServiceImageTags">
    <vt:lpwstr/>
  </property>
</Properties>
</file>