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6" r:id="rId5"/>
    <p:sldId id="277" r:id="rId6"/>
    <p:sldId id="278" r:id="rId7"/>
    <p:sldId id="275" r:id="rId8"/>
  </p:sldIdLst>
  <p:sldSz cx="9144000" cy="6858000" type="screen4x3"/>
  <p:notesSz cx="9872663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F95C2-02BE-49F9-B8CC-2D800B723EC9}" v="12" dt="2023-01-16T12:33:10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7309" autoAdjust="0"/>
  </p:normalViewPr>
  <p:slideViewPr>
    <p:cSldViewPr>
      <p:cViewPr varScale="1">
        <p:scale>
          <a:sx n="99" d="100"/>
          <a:sy n="99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anda Ruijten-Goetheer" userId="59aa4a9b-7844-4d6d-a24f-aca4db294162" providerId="ADAL" clId="{4ECF95C2-02BE-49F9-B8CC-2D800B723EC9}"/>
    <pc:docChg chg="undo custSel modSld modNotesMaster modHandout">
      <pc:chgData name="Jolanda Ruijten-Goetheer" userId="59aa4a9b-7844-4d6d-a24f-aca4db294162" providerId="ADAL" clId="{4ECF95C2-02BE-49F9-B8CC-2D800B723EC9}" dt="2023-01-16T12:33:55.328" v="70" actId="1076"/>
      <pc:docMkLst>
        <pc:docMk/>
      </pc:docMkLst>
      <pc:sldChg chg="addSp delSp modSp mod">
        <pc:chgData name="Jolanda Ruijten-Goetheer" userId="59aa4a9b-7844-4d6d-a24f-aca4db294162" providerId="ADAL" clId="{4ECF95C2-02BE-49F9-B8CC-2D800B723EC9}" dt="2023-01-16T12:33:55.328" v="70" actId="1076"/>
        <pc:sldMkLst>
          <pc:docMk/>
          <pc:sldMk cId="3592146190" sldId="275"/>
        </pc:sldMkLst>
        <pc:spChg chg="mod">
          <ac:chgData name="Jolanda Ruijten-Goetheer" userId="59aa4a9b-7844-4d6d-a24f-aca4db294162" providerId="ADAL" clId="{4ECF95C2-02BE-49F9-B8CC-2D800B723EC9}" dt="2023-01-16T12:26:27.362" v="64" actId="6549"/>
          <ac:spMkLst>
            <pc:docMk/>
            <pc:sldMk cId="3592146190" sldId="275"/>
            <ac:spMk id="8" creationId="{46BA12C9-C1E1-43CF-B262-2F30ED250A94}"/>
          </ac:spMkLst>
        </pc:spChg>
        <pc:picChg chg="add mod">
          <ac:chgData name="Jolanda Ruijten-Goetheer" userId="59aa4a9b-7844-4d6d-a24f-aca4db294162" providerId="ADAL" clId="{4ECF95C2-02BE-49F9-B8CC-2D800B723EC9}" dt="2023-01-16T12:33:55.328" v="70" actId="1076"/>
          <ac:picMkLst>
            <pc:docMk/>
            <pc:sldMk cId="3592146190" sldId="275"/>
            <ac:picMk id="3" creationId="{3CF3DCE7-1408-4BA0-BFE6-F188FD3756F7}"/>
          </ac:picMkLst>
        </pc:picChg>
        <pc:picChg chg="del">
          <ac:chgData name="Jolanda Ruijten-Goetheer" userId="59aa4a9b-7844-4d6d-a24f-aca4db294162" providerId="ADAL" clId="{4ECF95C2-02BE-49F9-B8CC-2D800B723EC9}" dt="2023-01-16T12:33:08.578" v="65" actId="478"/>
          <ac:picMkLst>
            <pc:docMk/>
            <pc:sldMk cId="3592146190" sldId="275"/>
            <ac:picMk id="6" creationId="{65A0FFE1-F0AB-43ED-9ACC-80F44697D538}"/>
          </ac:picMkLst>
        </pc:picChg>
      </pc:sldChg>
      <pc:sldChg chg="addSp delSp modSp mod">
        <pc:chgData name="Jolanda Ruijten-Goetheer" userId="59aa4a9b-7844-4d6d-a24f-aca4db294162" providerId="ADAL" clId="{4ECF95C2-02BE-49F9-B8CC-2D800B723EC9}" dt="2023-01-16T12:13:00.873" v="21" actId="167"/>
        <pc:sldMkLst>
          <pc:docMk/>
          <pc:sldMk cId="2479967090" sldId="276"/>
        </pc:sldMkLst>
        <pc:picChg chg="add del">
          <ac:chgData name="Jolanda Ruijten-Goetheer" userId="59aa4a9b-7844-4d6d-a24f-aca4db294162" providerId="ADAL" clId="{4ECF95C2-02BE-49F9-B8CC-2D800B723EC9}" dt="2023-01-16T12:11:56.221" v="12"/>
          <ac:picMkLst>
            <pc:docMk/>
            <pc:sldMk cId="2479967090" sldId="276"/>
            <ac:picMk id="3" creationId="{E4F846F9-446C-4232-82FE-5901504DE55A}"/>
          </ac:picMkLst>
        </pc:picChg>
        <pc:picChg chg="add del">
          <ac:chgData name="Jolanda Ruijten-Goetheer" userId="59aa4a9b-7844-4d6d-a24f-aca4db294162" providerId="ADAL" clId="{4ECF95C2-02BE-49F9-B8CC-2D800B723EC9}" dt="2023-01-16T12:12:15.048" v="14" actId="478"/>
          <ac:picMkLst>
            <pc:docMk/>
            <pc:sldMk cId="2479967090" sldId="276"/>
            <ac:picMk id="4" creationId="{4DE2E6FE-8068-45B8-B0D0-248784CB8235}"/>
          </ac:picMkLst>
        </pc:picChg>
        <pc:picChg chg="add del mod ord">
          <ac:chgData name="Jolanda Ruijten-Goetheer" userId="59aa4a9b-7844-4d6d-a24f-aca4db294162" providerId="ADAL" clId="{4ECF95C2-02BE-49F9-B8CC-2D800B723EC9}" dt="2023-01-16T12:11:54.619" v="10"/>
          <ac:picMkLst>
            <pc:docMk/>
            <pc:sldMk cId="2479967090" sldId="276"/>
            <ac:picMk id="5" creationId="{654CA152-3A7A-43C0-A83E-4CA873D4056F}"/>
          </ac:picMkLst>
        </pc:picChg>
        <pc:picChg chg="add mod ord">
          <ac:chgData name="Jolanda Ruijten-Goetheer" userId="59aa4a9b-7844-4d6d-a24f-aca4db294162" providerId="ADAL" clId="{4ECF95C2-02BE-49F9-B8CC-2D800B723EC9}" dt="2023-01-16T12:13:00.873" v="21" actId="167"/>
          <ac:picMkLst>
            <pc:docMk/>
            <pc:sldMk cId="2479967090" sldId="276"/>
            <ac:picMk id="6" creationId="{0BFCD7E1-B13E-4FA2-92FA-F4E555C151F8}"/>
          </ac:picMkLst>
        </pc:picChg>
      </pc:sldChg>
      <pc:sldChg chg="addSp delSp modSp mod">
        <pc:chgData name="Jolanda Ruijten-Goetheer" userId="59aa4a9b-7844-4d6d-a24f-aca4db294162" providerId="ADAL" clId="{4ECF95C2-02BE-49F9-B8CC-2D800B723EC9}" dt="2023-01-16T12:14:36.116" v="27" actId="167"/>
        <pc:sldMkLst>
          <pc:docMk/>
          <pc:sldMk cId="3962020361" sldId="277"/>
        </pc:sldMkLst>
        <pc:picChg chg="del">
          <ac:chgData name="Jolanda Ruijten-Goetheer" userId="59aa4a9b-7844-4d6d-a24f-aca4db294162" providerId="ADAL" clId="{4ECF95C2-02BE-49F9-B8CC-2D800B723EC9}" dt="2023-01-16T12:14:10.552" v="22" actId="478"/>
          <ac:picMkLst>
            <pc:docMk/>
            <pc:sldMk cId="3962020361" sldId="277"/>
            <ac:picMk id="3" creationId="{FD13EC65-9678-4589-8238-6C04C7845D5B}"/>
          </ac:picMkLst>
        </pc:picChg>
        <pc:picChg chg="add mod ord">
          <ac:chgData name="Jolanda Ruijten-Goetheer" userId="59aa4a9b-7844-4d6d-a24f-aca4db294162" providerId="ADAL" clId="{4ECF95C2-02BE-49F9-B8CC-2D800B723EC9}" dt="2023-01-16T12:14:36.116" v="27" actId="167"/>
          <ac:picMkLst>
            <pc:docMk/>
            <pc:sldMk cId="3962020361" sldId="277"/>
            <ac:picMk id="4" creationId="{3A1875CF-5E9B-4EAE-A2BB-CC6725F2CE1B}"/>
          </ac:picMkLst>
        </pc:picChg>
      </pc:sldChg>
      <pc:sldChg chg="addSp delSp modSp mod">
        <pc:chgData name="Jolanda Ruijten-Goetheer" userId="59aa4a9b-7844-4d6d-a24f-aca4db294162" providerId="ADAL" clId="{4ECF95C2-02BE-49F9-B8CC-2D800B723EC9}" dt="2023-01-16T12:24:19.120" v="58" actId="1076"/>
        <pc:sldMkLst>
          <pc:docMk/>
          <pc:sldMk cId="3199007742" sldId="278"/>
        </pc:sldMkLst>
        <pc:picChg chg="del">
          <ac:chgData name="Jolanda Ruijten-Goetheer" userId="59aa4a9b-7844-4d6d-a24f-aca4db294162" providerId="ADAL" clId="{4ECF95C2-02BE-49F9-B8CC-2D800B723EC9}" dt="2023-01-16T12:16:02.065" v="28" actId="478"/>
          <ac:picMkLst>
            <pc:docMk/>
            <pc:sldMk cId="3199007742" sldId="278"/>
            <ac:picMk id="3" creationId="{BD204820-9876-4A4D-923F-86B596AC0BE5}"/>
          </ac:picMkLst>
        </pc:picChg>
        <pc:picChg chg="del">
          <ac:chgData name="Jolanda Ruijten-Goetheer" userId="59aa4a9b-7844-4d6d-a24f-aca4db294162" providerId="ADAL" clId="{4ECF95C2-02BE-49F9-B8CC-2D800B723EC9}" dt="2023-01-16T12:19:25.993" v="40" actId="478"/>
          <ac:picMkLst>
            <pc:docMk/>
            <pc:sldMk cId="3199007742" sldId="278"/>
            <ac:picMk id="4" creationId="{CEC049ED-06F2-402A-AFEF-BE354036E5B3}"/>
          </ac:picMkLst>
        </pc:picChg>
        <pc:picChg chg="add del">
          <ac:chgData name="Jolanda Ruijten-Goetheer" userId="59aa4a9b-7844-4d6d-a24f-aca4db294162" providerId="ADAL" clId="{4ECF95C2-02BE-49F9-B8CC-2D800B723EC9}" dt="2023-01-16T12:17:42.328" v="30" actId="478"/>
          <ac:picMkLst>
            <pc:docMk/>
            <pc:sldMk cId="3199007742" sldId="278"/>
            <ac:picMk id="5" creationId="{D45219D2-E332-457D-B3D4-A70D8EF279FD}"/>
          </ac:picMkLst>
        </pc:picChg>
        <pc:picChg chg="add mod ord">
          <ac:chgData name="Jolanda Ruijten-Goetheer" userId="59aa4a9b-7844-4d6d-a24f-aca4db294162" providerId="ADAL" clId="{4ECF95C2-02BE-49F9-B8CC-2D800B723EC9}" dt="2023-01-16T12:18:39.999" v="39" actId="1076"/>
          <ac:picMkLst>
            <pc:docMk/>
            <pc:sldMk cId="3199007742" sldId="278"/>
            <ac:picMk id="6" creationId="{574B02A3-A23E-4987-8845-0359CE0E2263}"/>
          </ac:picMkLst>
        </pc:picChg>
        <pc:picChg chg="add mod ord">
          <ac:chgData name="Jolanda Ruijten-Goetheer" userId="59aa4a9b-7844-4d6d-a24f-aca4db294162" providerId="ADAL" clId="{4ECF95C2-02BE-49F9-B8CC-2D800B723EC9}" dt="2023-01-16T12:20:04.668" v="45" actId="167"/>
          <ac:picMkLst>
            <pc:docMk/>
            <pc:sldMk cId="3199007742" sldId="278"/>
            <ac:picMk id="7" creationId="{FA95611D-70B9-4633-87A8-AB0F222E1202}"/>
          </ac:picMkLst>
        </pc:picChg>
        <pc:picChg chg="del">
          <ac:chgData name="Jolanda Ruijten-Goetheer" userId="59aa4a9b-7844-4d6d-a24f-aca4db294162" providerId="ADAL" clId="{4ECF95C2-02BE-49F9-B8CC-2D800B723EC9}" dt="2023-01-16T12:20:49.057" v="47" actId="478"/>
          <ac:picMkLst>
            <pc:docMk/>
            <pc:sldMk cId="3199007742" sldId="278"/>
            <ac:picMk id="8" creationId="{88D33352-D2A9-4D70-8D0C-4867F19CE3E9}"/>
          </ac:picMkLst>
        </pc:picChg>
        <pc:picChg chg="add mod ord">
          <ac:chgData name="Jolanda Ruijten-Goetheer" userId="59aa4a9b-7844-4d6d-a24f-aca4db294162" providerId="ADAL" clId="{4ECF95C2-02BE-49F9-B8CC-2D800B723EC9}" dt="2023-01-16T12:24:19.120" v="58" actId="1076"/>
          <ac:picMkLst>
            <pc:docMk/>
            <pc:sldMk cId="3199007742" sldId="278"/>
            <ac:picMk id="9" creationId="{CC14241A-33CB-478B-86A4-EB779666C26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592227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FDF63-6B3B-4BBD-A808-409E00218E90}" type="datetimeFigureOut">
              <a:rPr lang="nl-NL" smtClean="0"/>
              <a:t>16-1-2023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592227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EE87-8A9B-405A-9059-61E20630B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817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592227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BDDA-6596-429E-B8D6-9449450F9B66}" type="datetimeFigureOut">
              <a:rPr lang="nl-NL" smtClean="0"/>
              <a:t>16-1-2023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592227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1461-F66F-4D93-AFB6-0744AFF48A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54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A7BE5AB-8D28-403A-ACF6-77524BFE6D2B}" type="datetime1">
              <a:rPr lang="nl-NL" smtClean="0"/>
              <a:t>16-1-2023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D1461-F66F-4D93-AFB6-0744AFF48AA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54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0" lang="nl-NL" dirty="0"/>
              <a:t>Klik om de stijl </a:t>
            </a:r>
            <a:br>
              <a:rPr kumimoji="0" lang="nl-NL" dirty="0"/>
            </a:br>
            <a:r>
              <a:rPr kumimoji="0" lang="nl-NL" dirty="0"/>
              <a:t>te bewerken</a:t>
            </a:r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99856"/>
            <a:ext cx="6858000" cy="533400"/>
          </a:xfrm>
        </p:spPr>
        <p:txBody>
          <a:bodyPr/>
          <a:lstStyle>
            <a:lvl1pPr marL="0" indent="0" algn="r">
              <a:buNone/>
              <a:defRPr sz="2000" b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Afbeelding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525" y="-387424"/>
            <a:ext cx="9143999" cy="3132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11259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2420883"/>
            <a:ext cx="9155260" cy="36004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ijdelijke aanduiding voor datum 1"/>
          <p:cNvSpPr>
            <a:spLocks noGrp="1"/>
          </p:cNvSpPr>
          <p:nvPr>
            <p:ph type="dt" sz="half" idx="2"/>
          </p:nvPr>
        </p:nvSpPr>
        <p:spPr>
          <a:xfrm>
            <a:off x="8028384" y="24158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B6A14F-D865-483E-9C65-C4888A08283F}" type="datetime7">
              <a:rPr lang="nl-NL" smtClean="0"/>
              <a:pPr/>
              <a:t>jan-23</a:t>
            </a:fld>
            <a:endParaRPr lang="nl-NL" dirty="0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772816"/>
            <a:ext cx="8229600" cy="435671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2" name="Afbeelding 11" descr="beel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"/>
            <a:ext cx="9267329" cy="24216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769768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7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0192" y="90872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00192" y="1844824"/>
            <a:ext cx="2514600" cy="4176464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908720"/>
            <a:ext cx="5715000" cy="5111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"/>
          <p:cNvSpPr>
            <a:spLocks noChangeArrowheads="1"/>
          </p:cNvSpPr>
          <p:nvPr userDrawn="1"/>
        </p:nvSpPr>
        <p:spPr bwMode="auto">
          <a:xfrm>
            <a:off x="-108520" y="260648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9" name="Rectangle 2"/>
          <p:cNvSpPr>
            <a:spLocks noChangeArrowheads="1"/>
          </p:cNvSpPr>
          <p:nvPr userDrawn="1"/>
        </p:nvSpPr>
        <p:spPr bwMode="auto">
          <a:xfrm>
            <a:off x="-108520" y="332656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46856" y="206152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dirty="0"/>
              <a:t>Klik om de stijl te bewerken</a:t>
            </a:r>
            <a:endParaRPr kumimoji="0" lang="en-US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8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/>
              <a:t>Klik om de modelstijlen te bewerken</a:t>
            </a:r>
          </a:p>
          <a:p>
            <a:pPr lvl="1" eaLnBrk="1" latinLnBrk="0" hangingPunct="1"/>
            <a:r>
              <a:rPr kumimoji="0" lang="nl-NL" dirty="0"/>
              <a:t>Tweede niveau</a:t>
            </a:r>
          </a:p>
          <a:p>
            <a:pPr lvl="2" eaLnBrk="1" latinLnBrk="0" hangingPunct="1"/>
            <a:r>
              <a:rPr kumimoji="0" lang="nl-NL" dirty="0"/>
              <a:t>Derde niveau</a:t>
            </a:r>
          </a:p>
          <a:p>
            <a:pPr lvl="3" eaLnBrk="1" latinLnBrk="0" hangingPunct="1"/>
            <a:r>
              <a:rPr kumimoji="0" lang="nl-NL" dirty="0"/>
              <a:t>Vierde niveau</a:t>
            </a:r>
          </a:p>
          <a:p>
            <a:pPr lvl="4" eaLnBrk="1" latinLnBrk="0" hangingPunct="1"/>
            <a:r>
              <a:rPr kumimoji="0" lang="nl-NL" dirty="0"/>
              <a:t>Vijfde niveau</a:t>
            </a:r>
            <a:endParaRPr kumimoji="0" lang="en-US" dirty="0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503" y="6351891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"/>
          <p:cNvSpPr>
            <a:spLocks noChangeArrowheads="1"/>
          </p:cNvSpPr>
          <p:nvPr userDrawn="1"/>
        </p:nvSpPr>
        <p:spPr bwMode="auto">
          <a:xfrm>
            <a:off x="-1" y="1137315"/>
            <a:ext cx="9155261" cy="45719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1230838"/>
            <a:ext cx="9155260" cy="5592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5">
            <a:lumMod val="25000"/>
          </a:schemeClr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Arial" pitchFamily="34" charset="0"/>
        <a:buChar char="•"/>
        <a:defRPr kumimoji="0"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itchFamily="2" charset="2"/>
        <a:buChar char="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Arial" pitchFamily="34" charset="0"/>
        <a:buChar char="•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0BFCD7E1-B13E-4FA2-92FA-F4E555C15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00" y="1890000"/>
            <a:ext cx="8787000" cy="3132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HH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3F403E3-F3FC-4506-A475-8E6C7BEF4232}"/>
              </a:ext>
            </a:extLst>
          </p:cNvPr>
          <p:cNvSpPr/>
          <p:nvPr/>
        </p:nvSpPr>
        <p:spPr>
          <a:xfrm>
            <a:off x="367406" y="2492896"/>
            <a:ext cx="766330" cy="302433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145A85-7592-4C2B-BEB4-8307BD81F952}"/>
              </a:ext>
            </a:extLst>
          </p:cNvPr>
          <p:cNvSpPr txBox="1"/>
          <p:nvPr/>
        </p:nvSpPr>
        <p:spPr>
          <a:xfrm>
            <a:off x="403334" y="5011775"/>
            <a:ext cx="72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A1875CF-5E9B-4EAE-A2BB-CC6725F2C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00" y="1890000"/>
            <a:ext cx="8781347" cy="316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BG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4580FFDC-04F7-49D4-9007-CDF620D02834}"/>
              </a:ext>
            </a:extLst>
          </p:cNvPr>
          <p:cNvSpPr/>
          <p:nvPr/>
        </p:nvSpPr>
        <p:spPr>
          <a:xfrm>
            <a:off x="360000" y="2313973"/>
            <a:ext cx="766800" cy="3192329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715EB63-213E-41F1-A506-E55CDEB45BEC}"/>
              </a:ext>
            </a:extLst>
          </p:cNvPr>
          <p:cNvSpPr txBox="1"/>
          <p:nvPr/>
        </p:nvSpPr>
        <p:spPr>
          <a:xfrm>
            <a:off x="431464" y="501177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2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CC14241A-33CB-478B-86A4-EB779666C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600" y="3960000"/>
            <a:ext cx="3914097" cy="23076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A95611D-70B9-4633-87A8-AB0F222E1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0" y="3960000"/>
            <a:ext cx="3912684" cy="23076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74B02A3-A23E-4987-8845-0359CE0E2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000" y="1335600"/>
            <a:ext cx="4250027" cy="2376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Meer inzet reguliere ondersteuning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0E332CED-BDC8-4E47-A3CD-EF31875B941C}"/>
              </a:ext>
            </a:extLst>
          </p:cNvPr>
          <p:cNvSpPr/>
          <p:nvPr/>
        </p:nvSpPr>
        <p:spPr>
          <a:xfrm>
            <a:off x="2843808" y="1994472"/>
            <a:ext cx="468128" cy="204007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9DBCB31-E879-4421-83C9-E28AB71AA933}"/>
              </a:ext>
            </a:extLst>
          </p:cNvPr>
          <p:cNvSpPr txBox="1"/>
          <p:nvPr/>
        </p:nvSpPr>
        <p:spPr>
          <a:xfrm>
            <a:off x="2779591" y="3587305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B881F45-5C30-48FF-AB3E-7093E64B570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024" y="2278613"/>
            <a:ext cx="1266003" cy="1315061"/>
          </a:xfrm>
          <a:prstGeom prst="rect">
            <a:avLst/>
          </a:prstGeom>
          <a:noFill/>
        </p:spPr>
      </p:pic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5425856A-0A40-4420-8B76-56AC378C44CC}"/>
              </a:ext>
            </a:extLst>
          </p:cNvPr>
          <p:cNvSpPr/>
          <p:nvPr/>
        </p:nvSpPr>
        <p:spPr>
          <a:xfrm>
            <a:off x="751528" y="4581128"/>
            <a:ext cx="468128" cy="2012734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830AD6-C79D-4F8E-9B09-AABCEC90961C}"/>
              </a:ext>
            </a:extLst>
          </p:cNvPr>
          <p:cNvSpPr txBox="1"/>
          <p:nvPr/>
        </p:nvSpPr>
        <p:spPr>
          <a:xfrm>
            <a:off x="687311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4DDAB095-BD01-4E27-B9D2-B08374AE864E}"/>
              </a:ext>
            </a:extLst>
          </p:cNvPr>
          <p:cNvSpPr/>
          <p:nvPr/>
        </p:nvSpPr>
        <p:spPr>
          <a:xfrm>
            <a:off x="4948474" y="4581128"/>
            <a:ext cx="468128" cy="20124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3F3699C-EA24-41AC-A885-D7AA9159039A}"/>
              </a:ext>
            </a:extLst>
          </p:cNvPr>
          <p:cNvSpPr txBox="1"/>
          <p:nvPr/>
        </p:nvSpPr>
        <p:spPr>
          <a:xfrm>
            <a:off x="4884258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Inzet waakvlam (WV) bij Begeleiding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6BA12C9-C1E1-43CF-B262-2F30ED250A94}"/>
              </a:ext>
            </a:extLst>
          </p:cNvPr>
          <p:cNvSpPr txBox="1"/>
          <p:nvPr/>
        </p:nvSpPr>
        <p:spPr>
          <a:xfrm>
            <a:off x="7884368" y="1556792"/>
            <a:ext cx="997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Gebaseerd op aantal cliënten  per periode i.p.v. kwartaal.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Brondatum: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16-01-2023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F3DCE7-1408-4BA0-BFE6-F188FD375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000" y="1555200"/>
            <a:ext cx="5884412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6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VO4">
  <a:themeElements>
    <a:clrScheme name="Aangepast 2">
      <a:dk1>
        <a:sysClr val="windowText" lastClr="000000"/>
      </a:dk1>
      <a:lt1>
        <a:sysClr val="window" lastClr="FFFFFF"/>
      </a:lt1>
      <a:dk2>
        <a:srgbClr val="45267F"/>
      </a:dk2>
      <a:lt2>
        <a:srgbClr val="DEDEDE"/>
      </a:lt2>
      <a:accent1>
        <a:srgbClr val="FFFFFF"/>
      </a:accent1>
      <a:accent2>
        <a:srgbClr val="45267F"/>
      </a:accent2>
      <a:accent3>
        <a:srgbClr val="424456"/>
      </a:accent3>
      <a:accent4>
        <a:srgbClr val="7F7F7F"/>
      </a:accent4>
      <a:accent5>
        <a:srgbClr val="DEDEDE"/>
      </a:accent5>
      <a:accent6>
        <a:srgbClr val="45267F"/>
      </a:accent6>
      <a:hlink>
        <a:srgbClr val="467FC1"/>
      </a:hlink>
      <a:folHlink>
        <a:srgbClr val="C4652D"/>
      </a:folHlink>
    </a:clrScheme>
    <a:fontScheme name="Aangepast 2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solidFill>
              <a:schemeClr val="bg1"/>
            </a:solidFill>
            <a:latin typeface="Franklin Gothic Book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VO presentatie powerpoint" id="{F474C509-E1A3-42C9-BB62-90E9440F7E84}" vid="{9E2C8CE8-588E-42B9-8D19-F13DBB306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7AD8315FC0940B018538BD8324A02" ma:contentTypeVersion="13" ma:contentTypeDescription="Een nieuw document maken." ma:contentTypeScope="" ma:versionID="650cab30a8a4f9e046d0777a4a020b03">
  <xsd:schema xmlns:xsd="http://www.w3.org/2001/XMLSchema" xmlns:xs="http://www.w3.org/2001/XMLSchema" xmlns:p="http://schemas.microsoft.com/office/2006/metadata/properties" xmlns:ns2="29b12277-38b0-4cc7-b292-38a9f0b7df1f" xmlns:ns3="f1bdf958-f27f-4771-92e5-f97aadd8e5d1" targetNamespace="http://schemas.microsoft.com/office/2006/metadata/properties" ma:root="true" ma:fieldsID="f8d0a8f34a0d48672b24638b6e77c5b9" ns2:_="" ns3:_="">
    <xsd:import namespace="29b12277-38b0-4cc7-b292-38a9f0b7df1f"/>
    <xsd:import namespace="f1bdf958-f27f-4771-92e5-f97aadd8e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12277-38b0-4cc7-b292-38a9f0b7d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b0c5146-92d9-4dc0-befd-a762c1cc30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df958-f27f-4771-92e5-f97aadd8e5d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ef18f95-c8d2-4d11-9fa7-e6543e024a6f}" ma:internalName="TaxCatchAll" ma:showField="CatchAllData" ma:web="f1bdf958-f27f-4771-92e5-f97aadd8e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df958-f27f-4771-92e5-f97aadd8e5d1" xsi:nil="true"/>
    <lcf76f155ced4ddcb4097134ff3c332f xmlns="29b12277-38b0-4cc7-b292-38a9f0b7df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E6C7DD-6C42-4FB9-8D52-CCB2F4F2F5FC}"/>
</file>

<file path=customXml/itemProps2.xml><?xml version="1.0" encoding="utf-8"?>
<ds:datastoreItem xmlns:ds="http://schemas.openxmlformats.org/officeDocument/2006/customXml" ds:itemID="{B2E31B64-FF49-47DB-A9AC-2B3955ABD554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f1bdf958-f27f-4771-92e5-f97aadd8e5d1"/>
    <ds:schemaRef ds:uri="29b12277-38b0-4cc7-b292-38a9f0b7df1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2DD30AC-A546-47C4-8F94-D018F2FA72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SWVO presentatie powerpoint</Template>
  <TotalTime>552</TotalTime>
  <Words>52</Words>
  <Application>Microsoft Office PowerPoint</Application>
  <PresentationFormat>Diavoorstelling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Wingdings</vt:lpstr>
      <vt:lpstr>Wingdings 3</vt:lpstr>
      <vt:lpstr>SWVO4</vt:lpstr>
      <vt:lpstr>Ontwikkeling kosten HH</vt:lpstr>
      <vt:lpstr>Ontwikkeling kosten BG</vt:lpstr>
      <vt:lpstr>Meer inzet reguliere ondersteuning</vt:lpstr>
      <vt:lpstr>Inzet waakvlam (WV) bij Begeleiding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Schuurman</dc:creator>
  <cp:lastModifiedBy>Jolanda Ruijten-Goetheer</cp:lastModifiedBy>
  <cp:revision>90</cp:revision>
  <cp:lastPrinted>2023-01-16T12:20:39Z</cp:lastPrinted>
  <dcterms:created xsi:type="dcterms:W3CDTF">2020-01-23T15:43:51Z</dcterms:created>
  <dcterms:modified xsi:type="dcterms:W3CDTF">2023-01-16T12:34:02Z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1183602423</vt:i4>
  </property>
  <property fmtid="{D5CDD505-2E9C-101B-9397-08002B2CF9AE}" pid="3" name="_NewReviewCycle">
    <vt:lpwstr/>
  </property>
  <property fmtid="{D5CDD505-2E9C-101B-9397-08002B2CF9AE}" pid="4" name="_EmailSubject">
    <vt:lpwstr>pp</vt:lpwstr>
  </property>
  <property fmtid="{D5CDD505-2E9C-101B-9397-08002B2CF9AE}" pid="5" name="_AuthorEmail">
    <vt:lpwstr>s.schuurman@swvo.nl</vt:lpwstr>
  </property>
  <property fmtid="{D5CDD505-2E9C-101B-9397-08002B2CF9AE}" pid="6" name="_AuthorEmailDisplayName">
    <vt:lpwstr>Sandra Schuurman</vt:lpwstr>
  </property>
  <property fmtid="{D5CDD505-2E9C-101B-9397-08002B2CF9AE}" pid="7" name="ContentTypeId">
    <vt:lpwstr>0x0101006907AD8315FC0940B018538BD8324A02</vt:lpwstr>
  </property>
  <property fmtid="{D5CDD505-2E9C-101B-9397-08002B2CF9AE}" pid="8" name="Order">
    <vt:r8>11000</vt:r8>
  </property>
  <property fmtid="{D5CDD505-2E9C-101B-9397-08002B2CF9AE}" pid="9" name="MediaServiceImageTags">
    <vt:lpwstr/>
  </property>
</Properties>
</file>